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165.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142.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45.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85.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184.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124.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9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198.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140.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100.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48" r:id="rId4"/>
    <p:sldMasterId id="2147483849" r:id="rId5"/>
    <p:sldMasterId id="2147483850" r:id="rId6"/>
    <p:sldMasterId id="2147483851"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Lst>
  <p:sldSz cy="5143500" cx="9144000"/>
  <p:notesSz cx="6858000" cy="9144000"/>
  <p:embeddedFontLst>
    <p:embeddedFont>
      <p:font typeface="Proxima Nova"/>
      <p:regular r:id="rId64"/>
      <p:bold r:id="rId65"/>
      <p:italic r:id="rId66"/>
      <p:boldItalic r:id="rId67"/>
    </p:embeddedFont>
    <p:embeddedFont>
      <p:font typeface="Nunito"/>
      <p:regular r:id="rId68"/>
      <p:bold r:id="rId69"/>
      <p:italic r:id="rId70"/>
      <p:boldItalic r:id="rId71"/>
    </p:embeddedFont>
    <p:embeddedFont>
      <p:font typeface="Barlow Condensed SemiBold"/>
      <p:regular r:id="rId72"/>
      <p:bold r:id="rId73"/>
      <p:italic r:id="rId74"/>
      <p:boldItalic r:id="rId75"/>
    </p:embeddedFont>
    <p:embeddedFont>
      <p:font typeface="Barlow Condensed"/>
      <p:regular r:id="rId76"/>
      <p:bold r:id="rId77"/>
      <p:italic r:id="rId78"/>
      <p:boldItalic r:id="rId79"/>
    </p:embeddedFont>
    <p:embeddedFont>
      <p:font typeface="Nunito Sans SemiBold"/>
      <p:regular r:id="rId80"/>
      <p:bold r:id="rId81"/>
      <p:italic r:id="rId82"/>
      <p:boldItalic r:id="rId83"/>
    </p:embeddedFont>
    <p:embeddedFont>
      <p:font typeface="Brygada 1918"/>
      <p:regular r:id="rId84"/>
      <p:bold r:id="rId85"/>
      <p:italic r:id="rId86"/>
      <p:boldItalic r:id="rId87"/>
    </p:embeddedFont>
    <p:embeddedFont>
      <p:font typeface="Nunito Sans ExtraBold"/>
      <p:bold r:id="rId88"/>
      <p:boldItalic r:id="rId89"/>
    </p:embeddedFont>
    <p:embeddedFont>
      <p:font typeface="Barlow SemiBold"/>
      <p:regular r:id="rId90"/>
      <p:bold r:id="rId91"/>
      <p:italic r:id="rId92"/>
      <p:boldItalic r:id="rId93"/>
    </p:embeddedFont>
    <p:embeddedFont>
      <p:font typeface="Barlow"/>
      <p:regular r:id="rId94"/>
      <p:bold r:id="rId95"/>
      <p:italic r:id="rId96"/>
      <p:boldItalic r:id="rId97"/>
    </p:embeddedFont>
    <p:embeddedFont>
      <p:font typeface="Nunito SemiBold"/>
      <p:regular r:id="rId98"/>
      <p:bold r:id="rId99"/>
      <p:italic r:id="rId100"/>
      <p:boldItalic r:id="rId101"/>
    </p:embeddedFont>
    <p:embeddedFont>
      <p:font typeface="Roboto"/>
      <p:regular r:id="rId102"/>
      <p:bold r:id="rId103"/>
      <p:italic r:id="rId104"/>
      <p:boldItalic r:id="rId105"/>
    </p:embeddedFont>
    <p:embeddedFont>
      <p:font typeface="Barlow Medium"/>
      <p:regular r:id="rId106"/>
      <p:bold r:id="rId107"/>
      <p:italic r:id="rId108"/>
      <p:boldItalic r:id="rId109"/>
    </p:embeddedFont>
    <p:embeddedFont>
      <p:font typeface="Barlow Semi Condensed"/>
      <p:regular r:id="rId110"/>
      <p:bold r:id="rId111"/>
      <p:italic r:id="rId112"/>
      <p:boldItalic r:id="rId113"/>
    </p:embeddedFont>
    <p:embeddedFont>
      <p:font typeface="Barlow Semi Condensed SemiBold"/>
      <p:regular r:id="rId114"/>
      <p:bold r:id="rId115"/>
      <p:italic r:id="rId116"/>
      <p:boldItalic r:id="rId117"/>
    </p:embeddedFont>
    <p:embeddedFont>
      <p:font typeface="Nunito Sans"/>
      <p:regular r:id="rId118"/>
      <p:bold r:id="rId119"/>
      <p:italic r:id="rId120"/>
      <p:boldItalic r:id="rId1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08">
          <p15:clr>
            <a:srgbClr val="A4A3A4"/>
          </p15:clr>
        </p15:guide>
        <p15:guide id="2" pos="401">
          <p15:clr>
            <a:srgbClr val="A4A3A4"/>
          </p15:clr>
        </p15:guide>
        <p15:guide id="3" pos="5472">
          <p15:clr>
            <a:srgbClr val="9AA0A6"/>
          </p15:clr>
        </p15:guide>
        <p15:guide id="4" orient="horz" pos="775">
          <p15:clr>
            <a:srgbClr val="9AA0A6"/>
          </p15:clr>
        </p15:guide>
        <p15:guide id="5" pos="5760">
          <p15:clr>
            <a:srgbClr val="9AA0A6"/>
          </p15:clr>
        </p15:guide>
        <p15:guide id="6" orient="horz" pos="1620">
          <p15:clr>
            <a:srgbClr val="747775"/>
          </p15:clr>
        </p15:guide>
        <p15:guide id="7" orient="horz" pos="2690">
          <p15:clr>
            <a:srgbClr val="747775"/>
          </p15:clr>
        </p15:guide>
        <p15:guide id="8" pos="5122">
          <p15:clr>
            <a:srgbClr val="747775"/>
          </p15:clr>
        </p15:guide>
        <p15:guide id="9" pos="288">
          <p15:clr>
            <a:srgbClr val="747775"/>
          </p15:clr>
        </p15:guide>
        <p15:guide id="10" orient="horz" pos="648">
          <p15:clr>
            <a:srgbClr val="747775"/>
          </p15:clr>
        </p15:guide>
        <p15:guide id="11" pos="32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08" orient="horz"/>
        <p:guide pos="401"/>
        <p:guide pos="5472"/>
        <p:guide pos="775" orient="horz"/>
        <p:guide pos="5760"/>
        <p:guide pos="1620" orient="horz"/>
        <p:guide pos="2690" orient="horz"/>
        <p:guide pos="5122"/>
        <p:guide pos="288"/>
        <p:guide pos="648" orient="horz"/>
        <p:guide pos="324"/>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107" Type="http://schemas.openxmlformats.org/officeDocument/2006/relationships/font" Target="fonts/BarlowMedium-bold.fntdata"/><Relationship Id="rId106" Type="http://schemas.openxmlformats.org/officeDocument/2006/relationships/font" Target="fonts/BarlowMedium-regular.fntdata"/><Relationship Id="rId105" Type="http://schemas.openxmlformats.org/officeDocument/2006/relationships/font" Target="fonts/Roboto-boldItalic.fntdata"/><Relationship Id="rId104" Type="http://schemas.openxmlformats.org/officeDocument/2006/relationships/font" Target="fonts/Roboto-italic.fntdata"/><Relationship Id="rId109" Type="http://schemas.openxmlformats.org/officeDocument/2006/relationships/font" Target="fonts/BarlowMedium-boldItalic.fntdata"/><Relationship Id="rId108" Type="http://schemas.openxmlformats.org/officeDocument/2006/relationships/font" Target="fonts/BarlowMedium-italic.fntdata"/><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font" Target="fonts/NunitoSemiBold-boldItalic.fntdata"/><Relationship Id="rId100" Type="http://schemas.openxmlformats.org/officeDocument/2006/relationships/font" Target="fonts/NunitoSemiBold-italic.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121" Type="http://schemas.openxmlformats.org/officeDocument/2006/relationships/font" Target="fonts/NunitoSans-boldItalic.fntdata"/><Relationship Id="rId25" Type="http://schemas.openxmlformats.org/officeDocument/2006/relationships/slide" Target="slides/slide17.xml"/><Relationship Id="rId120" Type="http://schemas.openxmlformats.org/officeDocument/2006/relationships/font" Target="fonts/NunitoSans-italic.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Barlow-bold.fntdata"/><Relationship Id="rId94" Type="http://schemas.openxmlformats.org/officeDocument/2006/relationships/font" Target="fonts/Barlow-regular.fntdata"/><Relationship Id="rId97" Type="http://schemas.openxmlformats.org/officeDocument/2006/relationships/font" Target="fonts/Barlow-boldItalic.fntdata"/><Relationship Id="rId96" Type="http://schemas.openxmlformats.org/officeDocument/2006/relationships/font" Target="fonts/Barlow-italic.fntdata"/><Relationship Id="rId11" Type="http://schemas.openxmlformats.org/officeDocument/2006/relationships/slide" Target="slides/slide3.xml"/><Relationship Id="rId99" Type="http://schemas.openxmlformats.org/officeDocument/2006/relationships/font" Target="fonts/NunitoSemiBold-bold.fntdata"/><Relationship Id="rId10" Type="http://schemas.openxmlformats.org/officeDocument/2006/relationships/slide" Target="slides/slide2.xml"/><Relationship Id="rId98" Type="http://schemas.openxmlformats.org/officeDocument/2006/relationships/font" Target="fonts/NunitoSemiBold-regular.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BarlowSemiBold-bold.fntdata"/><Relationship Id="rId90" Type="http://schemas.openxmlformats.org/officeDocument/2006/relationships/font" Target="fonts/BarlowSemiBold-regular.fntdata"/><Relationship Id="rId93" Type="http://schemas.openxmlformats.org/officeDocument/2006/relationships/font" Target="fonts/BarlowSemiBold-boldItalic.fntdata"/><Relationship Id="rId92" Type="http://schemas.openxmlformats.org/officeDocument/2006/relationships/font" Target="fonts/BarlowSemiBold-italic.fntdata"/><Relationship Id="rId118" Type="http://schemas.openxmlformats.org/officeDocument/2006/relationships/font" Target="fonts/NunitoSans-regular.fntdata"/><Relationship Id="rId117" Type="http://schemas.openxmlformats.org/officeDocument/2006/relationships/font" Target="fonts/BarlowSemiCondensedSemiBold-boldItalic.fntdata"/><Relationship Id="rId116" Type="http://schemas.openxmlformats.org/officeDocument/2006/relationships/font" Target="fonts/BarlowSemiCondensedSemiBold-italic.fntdata"/><Relationship Id="rId115" Type="http://schemas.openxmlformats.org/officeDocument/2006/relationships/font" Target="fonts/BarlowSemiCondensedSemiBold-bold.fntdata"/><Relationship Id="rId119" Type="http://schemas.openxmlformats.org/officeDocument/2006/relationships/font" Target="fonts/NunitoSans-bold.fntdata"/><Relationship Id="rId15" Type="http://schemas.openxmlformats.org/officeDocument/2006/relationships/slide" Target="slides/slide7.xml"/><Relationship Id="rId110" Type="http://schemas.openxmlformats.org/officeDocument/2006/relationships/font" Target="fonts/BarlowSemiCondensed-regular.fntdata"/><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14" Type="http://schemas.openxmlformats.org/officeDocument/2006/relationships/font" Target="fonts/BarlowSemiCondensedSemiBold-regular.fntdata"/><Relationship Id="rId18" Type="http://schemas.openxmlformats.org/officeDocument/2006/relationships/slide" Target="slides/slide10.xml"/><Relationship Id="rId113" Type="http://schemas.openxmlformats.org/officeDocument/2006/relationships/font" Target="fonts/BarlowSemiCondensed-boldItalic.fntdata"/><Relationship Id="rId112" Type="http://schemas.openxmlformats.org/officeDocument/2006/relationships/font" Target="fonts/BarlowSemiCondensed-italic.fntdata"/><Relationship Id="rId111" Type="http://schemas.openxmlformats.org/officeDocument/2006/relationships/font" Target="fonts/BarlowSemiCondensed-bold.fntdata"/><Relationship Id="rId84" Type="http://schemas.openxmlformats.org/officeDocument/2006/relationships/font" Target="fonts/Brygada1918-regular.fntdata"/><Relationship Id="rId83" Type="http://schemas.openxmlformats.org/officeDocument/2006/relationships/font" Target="fonts/NunitoSansSemiBold-boldItalic.fntdata"/><Relationship Id="rId86" Type="http://schemas.openxmlformats.org/officeDocument/2006/relationships/font" Target="fonts/Brygada1918-italic.fntdata"/><Relationship Id="rId85" Type="http://schemas.openxmlformats.org/officeDocument/2006/relationships/font" Target="fonts/Brygada1918-bold.fntdata"/><Relationship Id="rId88" Type="http://schemas.openxmlformats.org/officeDocument/2006/relationships/font" Target="fonts/NunitoSansExtraBold-bold.fntdata"/><Relationship Id="rId87" Type="http://schemas.openxmlformats.org/officeDocument/2006/relationships/font" Target="fonts/Brygada1918-boldItalic.fntdata"/><Relationship Id="rId89" Type="http://schemas.openxmlformats.org/officeDocument/2006/relationships/font" Target="fonts/NunitoSansExtraBold-boldItalic.fntdata"/><Relationship Id="rId80" Type="http://schemas.openxmlformats.org/officeDocument/2006/relationships/font" Target="fonts/NunitoSansSemiBold-regular.fntdata"/><Relationship Id="rId82" Type="http://schemas.openxmlformats.org/officeDocument/2006/relationships/font" Target="fonts/NunitoSansSemiBold-italic.fntdata"/><Relationship Id="rId81" Type="http://schemas.openxmlformats.org/officeDocument/2006/relationships/font" Target="fonts/NunitoSansSemiBold-bold.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BarlowCondensedSemiBold-bold.fntdata"/><Relationship Id="rId72" Type="http://schemas.openxmlformats.org/officeDocument/2006/relationships/font" Target="fonts/BarlowCondensedSemiBold-regular.fntdata"/><Relationship Id="rId75" Type="http://schemas.openxmlformats.org/officeDocument/2006/relationships/font" Target="fonts/BarlowCondensedSemiBold-boldItalic.fntdata"/><Relationship Id="rId74" Type="http://schemas.openxmlformats.org/officeDocument/2006/relationships/font" Target="fonts/BarlowCondensedSemiBold-italic.fntdata"/><Relationship Id="rId77" Type="http://schemas.openxmlformats.org/officeDocument/2006/relationships/font" Target="fonts/BarlowCondensed-bold.fntdata"/><Relationship Id="rId76" Type="http://schemas.openxmlformats.org/officeDocument/2006/relationships/font" Target="fonts/BarlowCondensed-regular.fntdata"/><Relationship Id="rId79" Type="http://schemas.openxmlformats.org/officeDocument/2006/relationships/font" Target="fonts/BarlowCondensed-boldItalic.fntdata"/><Relationship Id="rId78" Type="http://schemas.openxmlformats.org/officeDocument/2006/relationships/font" Target="fonts/BarlowCondensed-italic.fntdata"/><Relationship Id="rId71" Type="http://schemas.openxmlformats.org/officeDocument/2006/relationships/font" Target="fonts/Nunito-boldItalic.fntdata"/><Relationship Id="rId70" Type="http://schemas.openxmlformats.org/officeDocument/2006/relationships/font" Target="fonts/Nunito-italic.fntdata"/><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font" Target="fonts/ProximaNova-regular.fntdata"/><Relationship Id="rId63" Type="http://schemas.openxmlformats.org/officeDocument/2006/relationships/slide" Target="slides/slide55.xml"/><Relationship Id="rId66" Type="http://schemas.openxmlformats.org/officeDocument/2006/relationships/font" Target="fonts/ProximaNova-italic.fntdata"/><Relationship Id="rId65" Type="http://schemas.openxmlformats.org/officeDocument/2006/relationships/font" Target="fonts/ProximaNova-bold.fntdata"/><Relationship Id="rId68" Type="http://schemas.openxmlformats.org/officeDocument/2006/relationships/font" Target="fonts/Nunito-regular.fntdata"/><Relationship Id="rId67" Type="http://schemas.openxmlformats.org/officeDocument/2006/relationships/font" Target="fonts/ProximaNova-boldItalic.fntdata"/><Relationship Id="rId60" Type="http://schemas.openxmlformats.org/officeDocument/2006/relationships/slide" Target="slides/slide52.xml"/><Relationship Id="rId69" Type="http://schemas.openxmlformats.org/officeDocument/2006/relationships/font" Target="fonts/Nunito-bold.fntdata"/><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echcrunch.com/2023/08/28/openai-launches-a-chatgpt-plan-for-enterprise-customers/" TargetMode="External"/><Relationship Id="rId3" Type="http://schemas.openxmlformats.org/officeDocument/2006/relationships/hyperlink" Target="https://techcrunch.com/2023/11/3/chatgpt-everything-to-know-about-the-ai-chatbot/"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eusefulthing.org/p/centaurs-and-cyborgs-on-the-jagged"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oneusefulthing.org/p/centaurs-and-cyborgs-on-the-jagged"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4" name="Shape 1814"/>
        <p:cNvGrpSpPr/>
        <p:nvPr/>
      </p:nvGrpSpPr>
      <p:grpSpPr>
        <a:xfrm>
          <a:off x="0" y="0"/>
          <a:ext cx="0" cy="0"/>
          <a:chOff x="0" y="0"/>
          <a:chExt cx="0" cy="0"/>
        </a:xfrm>
      </p:grpSpPr>
      <p:sp>
        <p:nvSpPr>
          <p:cNvPr id="1815" name="Google Shape;1815;g1efe1b6879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6" name="Google Shape;1816;g1efe1b6879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3" name="Shape 1883"/>
        <p:cNvGrpSpPr/>
        <p:nvPr/>
      </p:nvGrpSpPr>
      <p:grpSpPr>
        <a:xfrm>
          <a:off x="0" y="0"/>
          <a:ext cx="0" cy="0"/>
          <a:chOff x="0" y="0"/>
          <a:chExt cx="0" cy="0"/>
        </a:xfrm>
      </p:grpSpPr>
      <p:sp>
        <p:nvSpPr>
          <p:cNvPr id="1884" name="Google Shape;1884;g2b252d97c48_0_1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5" name="Google Shape;1885;g2b252d97c48_0_1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Note: Andrej Karpathy was one of the original members of OpenAI, and rejoined the team in February 2023.</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Transition: The breakthrough has come through the fact that we are now able to train models on such a huge scale, and this is where “Large” comes in.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PURPOSE:</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Guide executives in understanding the key considerations for integrating AI within their business strategies.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Highlight the importance of understanding the evolving legal and compliance landscape around AI to mitigate risks.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Stress the urgency of deciding whether to be an early adopter of AI technology or to take a wait-and-see approach.</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Discuss the potential impact of AI on the market and how it might alter the competitive landscape in the long term.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Evaluate the degree of change management needed to successfully implement AI technologies within the organization.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Consider whether AI will lead to incremental improvements or necessitate a transformational change in business operations.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Identify the infrastructure requirements for adopting AI, considering both technical and human resource investments.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Use real-world case studies to illustrate the consequences of legal and compliance decisions related to AI.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Facilitate a pros and cons discussion on early adoption versus a delayed approach to implementing AI.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Encourage forward-thinking on market trends to anticipate how AI could offer a competitive advantage.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Emphasize the importance of a well-structured change management plan tailored to the organization's readiness for AI.</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Prompt a strategic dialogue on how AI can either incrementally improve processes or redefine business models.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Discuss the importance of robust infrastructure to support AI initiatives, including technical systems and skilled personnel.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5" name="Shape 1895"/>
        <p:cNvGrpSpPr/>
        <p:nvPr/>
      </p:nvGrpSpPr>
      <p:grpSpPr>
        <a:xfrm>
          <a:off x="0" y="0"/>
          <a:ext cx="0" cy="0"/>
          <a:chOff x="0" y="0"/>
          <a:chExt cx="0" cy="0"/>
        </a:xfrm>
      </p:grpSpPr>
      <p:sp>
        <p:nvSpPr>
          <p:cNvPr id="1896" name="Google Shape;1896;g2b252d97c48_0_1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7" name="Google Shape;1897;g2b252d97c48_0_16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200">
                <a:solidFill>
                  <a:srgbClr val="374151"/>
                </a:solidFill>
                <a:latin typeface="Roboto"/>
                <a:ea typeface="Roboto"/>
                <a:cs typeface="Roboto"/>
                <a:sym typeface="Roboto"/>
              </a:rPr>
              <a:t>PURPOSE:</a:t>
            </a:r>
            <a:br>
              <a:rPr lang="en" sz="1200">
                <a:solidFill>
                  <a:srgbClr val="374151"/>
                </a:solidFill>
                <a:latin typeface="Roboto"/>
                <a:ea typeface="Roboto"/>
                <a:cs typeface="Roboto"/>
                <a:sym typeface="Roboto"/>
              </a:rPr>
            </a:br>
            <a:r>
              <a:rPr lang="en" sz="1200">
                <a:solidFill>
                  <a:srgbClr val="374151"/>
                </a:solidFill>
                <a:latin typeface="Roboto"/>
                <a:ea typeface="Roboto"/>
                <a:cs typeface="Roboto"/>
                <a:sym typeface="Roboto"/>
              </a:rPr>
              <a:t>This slide aims to underscore the transformative potential of AI, aligning it with other game-changing technologies like electricity and microchips to deepen our understanding of its potential business applications and impact.</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SzPts val="1100"/>
              <a:buNone/>
            </a:pPr>
            <a:r>
              <a:rPr lang="en" sz="1200">
                <a:solidFill>
                  <a:srgbClr val="374151"/>
                </a:solidFill>
                <a:latin typeface="Roboto"/>
                <a:ea typeface="Roboto"/>
                <a:cs typeface="Roboto"/>
                <a:sym typeface="Roboto"/>
              </a:rPr>
              <a:t>TALKING POINTS:</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Marc Andreessen is no stranger to technological revolutions, having been involved in shaping the internet.</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He equates the potential of AI to groundbreaking advancements like electricity, suggesting AI could power a fourth industrial revolution.</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However, it's important to approach the hype with a balanced view, given that not all hyped-up technologies live up to their promises.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SzPts val="1100"/>
              <a:buNone/>
            </a:pPr>
            <a:r>
              <a:rPr lang="en" sz="1200">
                <a:solidFill>
                  <a:srgbClr val="374151"/>
                </a:solidFill>
                <a:latin typeface="Roboto"/>
                <a:ea typeface="Roboto"/>
                <a:cs typeface="Roboto"/>
                <a:sym typeface="Roboto"/>
              </a:rPr>
              <a:t>TEACHING TIPS</a:t>
            </a:r>
            <a:endParaRPr sz="1200">
              <a:solidFill>
                <a:srgbClr val="374151"/>
              </a:solidFill>
              <a:latin typeface="Roboto"/>
              <a:ea typeface="Roboto"/>
              <a:cs typeface="Roboto"/>
              <a:sym typeface="Roboto"/>
            </a:endParaRPr>
          </a:p>
          <a:p>
            <a:pPr indent="-304800" lvl="0" marL="457200" rtl="0" algn="l">
              <a:lnSpc>
                <a:spcPct val="115000"/>
              </a:lnSpc>
              <a:spcBef>
                <a:spcPts val="150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Marc Andreeson created the first widely used web browser, Mosaic, and so has seen multiple hype cycles before. And yet he is arguing the that AI will power a fourth industrial revolution after those of steam, electricity, and information technology.</a:t>
            </a:r>
            <a:endParaRPr sz="1200">
              <a:solidFill>
                <a:srgbClr val="374151"/>
              </a:solidFill>
              <a:latin typeface="Roboto"/>
              <a:ea typeface="Roboto"/>
              <a:cs typeface="Roboto"/>
              <a:sym typeface="Roboto"/>
            </a:endParaRPr>
          </a:p>
          <a:p>
            <a:pPr indent="-304800" lvl="0" marL="457200" rtl="0" algn="l">
              <a:lnSpc>
                <a:spcPct val="115000"/>
              </a:lnSpc>
              <a:spcBef>
                <a:spcPts val="0"/>
              </a:spcBef>
              <a:spcAft>
                <a:spcPts val="0"/>
              </a:spcAft>
              <a:buClr>
                <a:srgbClr val="374151"/>
              </a:buClr>
              <a:buSzPts val="1200"/>
              <a:buFont typeface="Roboto"/>
              <a:buChar char="●"/>
            </a:pPr>
            <a:r>
              <a:rPr lang="en" sz="1200">
                <a:solidFill>
                  <a:srgbClr val="374151"/>
                </a:solidFill>
                <a:latin typeface="Roboto"/>
                <a:ea typeface="Roboto"/>
                <a:cs typeface="Roboto"/>
                <a:sym typeface="Roboto"/>
              </a:rPr>
              <a:t>While we should remain sceptical about any hyped up technology - remember NFTs? - we think it may not be quite so fanciful to imagine that the impact on the world of work could ultimately be as huge as the internet, ecommerce, or even the humble spreadsheet.</a:t>
            </a: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2b252d97c48_0_1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2b252d97c48_0_1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To critically evaluate the decision to invest in Generative AI amidst the current heightened excitement around the technology.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Identify the phenomena of the hype cycle and where Generative AI currently stands, emphasizing the pattern of inflated expectations.</a:t>
            </a:r>
            <a:endParaRPr/>
          </a:p>
          <a:p>
            <a:pPr indent="0" lvl="0" marL="0" rtl="0" algn="l">
              <a:spcBef>
                <a:spcPts val="0"/>
              </a:spcBef>
              <a:spcAft>
                <a:spcPts val="0"/>
              </a:spcAft>
              <a:buClr>
                <a:schemeClr val="dk1"/>
              </a:buClr>
              <a:buSzPts val="1100"/>
              <a:buFont typeface="Arial"/>
              <a:buNone/>
            </a:pPr>
            <a:r>
              <a:rPr lang="en"/>
              <a:t>• Examine the potential risks and rewards of investing in a technology at its hype peak, including the possibility of a subsequent disillusionment phase.</a:t>
            </a:r>
            <a:endParaRPr/>
          </a:p>
          <a:p>
            <a:pPr indent="0" lvl="0" marL="0" rtl="0" algn="l">
              <a:spcBef>
                <a:spcPts val="0"/>
              </a:spcBef>
              <a:spcAft>
                <a:spcPts val="0"/>
              </a:spcAft>
              <a:buClr>
                <a:schemeClr val="dk1"/>
              </a:buClr>
              <a:buSzPts val="1100"/>
              <a:buFont typeface="Arial"/>
              <a:buNone/>
            </a:pPr>
            <a:r>
              <a:rPr lang="en"/>
              <a:t>• Discuss strategic approaches to investment in Generative AI that can weather the hype cycle's volatility and lead to long-term gains.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Use historical examples of technologies that have gone through the hype cycle to give context to the current status of Generative AI.</a:t>
            </a:r>
            <a:endParaRPr/>
          </a:p>
          <a:p>
            <a:pPr indent="0" lvl="0" marL="0" rtl="0" algn="l">
              <a:spcBef>
                <a:spcPts val="0"/>
              </a:spcBef>
              <a:spcAft>
                <a:spcPts val="0"/>
              </a:spcAft>
              <a:buClr>
                <a:schemeClr val="dk1"/>
              </a:buClr>
              <a:buSzPts val="1100"/>
              <a:buFont typeface="Arial"/>
              <a:buNone/>
            </a:pPr>
            <a:r>
              <a:rPr lang="en"/>
              <a:t>• Encourage critical thinking by discussing the implications of acting on hype versus evidence-based decision-making.</a:t>
            </a:r>
            <a:endParaRPr/>
          </a:p>
          <a:p>
            <a:pPr indent="0" lvl="0" marL="0" rtl="0" algn="l">
              <a:spcBef>
                <a:spcPts val="0"/>
              </a:spcBef>
              <a:spcAft>
                <a:spcPts val="0"/>
              </a:spcAft>
              <a:buClr>
                <a:schemeClr val="dk1"/>
              </a:buClr>
              <a:buSzPts val="1100"/>
              <a:buFont typeface="Arial"/>
              <a:buNone/>
            </a:pPr>
            <a:r>
              <a:rPr lang="en"/>
              <a:t>• Prompt participants to consider not just the current state of the technology but also its trajectory and potential to reach the plateau of productivity.</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g2b252d97c48_0_1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2b252d97c48_0_1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Note</a:t>
            </a:r>
            <a:r>
              <a:rPr lang="en"/>
              <a:t>: We will breakdown each word in “LLM” one-by-one in this lesson.</a:t>
            </a:r>
            <a:br>
              <a:rPr lang="en"/>
            </a:br>
            <a:br>
              <a:rPr lang="en"/>
            </a:br>
            <a:r>
              <a:rPr lang="en"/>
              <a:t>So the first thing to say is that large language models are models but what do we actually mean by models?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g2b252d97c48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9" name="Google Shape;1919;g2b252d97c48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3" name="Shape 1933"/>
        <p:cNvGrpSpPr/>
        <p:nvPr/>
      </p:nvGrpSpPr>
      <p:grpSpPr>
        <a:xfrm>
          <a:off x="0" y="0"/>
          <a:ext cx="0" cy="0"/>
          <a:chOff x="0" y="0"/>
          <a:chExt cx="0" cy="0"/>
        </a:xfrm>
      </p:grpSpPr>
      <p:sp>
        <p:nvSpPr>
          <p:cNvPr id="1934" name="Google Shape;1934;g2b276621d5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5" name="Google Shape;1935;g2b276621d5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Clarify the concept of Foundation Models and their role in the context of LLMs and AI-generated art.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Explain that Foundation Models are a broad category of AI models which underpin various applications including LLMs and AI-generated art.</a:t>
            </a:r>
            <a:endParaRPr/>
          </a:p>
          <a:p>
            <a:pPr indent="0" lvl="0" marL="0" rtl="0" algn="l">
              <a:spcBef>
                <a:spcPts val="0"/>
              </a:spcBef>
              <a:spcAft>
                <a:spcPts val="0"/>
              </a:spcAft>
              <a:buClr>
                <a:schemeClr val="dk1"/>
              </a:buClr>
              <a:buSzPts val="1100"/>
              <a:buFont typeface="Arial"/>
              <a:buNone/>
            </a:pPr>
            <a:r>
              <a:rPr lang="en"/>
              <a:t>• Emphasize that these models are trained on large volumes of data that is often unstructured and unlabeled, highlighting the scale of data required.</a:t>
            </a:r>
            <a:endParaRPr/>
          </a:p>
          <a:p>
            <a:pPr indent="0" lvl="0" marL="0" rtl="0" algn="l">
              <a:spcBef>
                <a:spcPts val="0"/>
              </a:spcBef>
              <a:spcAft>
                <a:spcPts val="0"/>
              </a:spcAft>
              <a:buClr>
                <a:schemeClr val="dk1"/>
              </a:buClr>
              <a:buSzPts val="1100"/>
              <a:buFont typeface="Arial"/>
              <a:buNone/>
            </a:pPr>
            <a:r>
              <a:rPr lang="en"/>
              <a:t>• Clarify that despite their general-purpose nature, Foundation Models can be fine-tuned for a wide range of specific tasks.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Use analogies to help the audience grasp the scale and scope of the data used in training Foundation Models, such as comparing it to learning from the content of an entire library.</a:t>
            </a:r>
            <a:endParaRPr/>
          </a:p>
          <a:p>
            <a:pPr indent="0" lvl="0" marL="0" rtl="0" algn="l">
              <a:spcBef>
                <a:spcPts val="0"/>
              </a:spcBef>
              <a:spcAft>
                <a:spcPts val="0"/>
              </a:spcAft>
              <a:buClr>
                <a:schemeClr val="dk1"/>
              </a:buClr>
              <a:buSzPts val="1100"/>
              <a:buFont typeface="Arial"/>
              <a:buNone/>
            </a:pPr>
            <a:r>
              <a:rPr lang="en"/>
              <a:t>• Discuss the implications of the term "foundation," suggesting that these models provide a base upon which specialized functionalities can be built.</a:t>
            </a:r>
            <a:endParaRPr/>
          </a:p>
          <a:p>
            <a:pPr indent="0" lvl="0" marL="0" rtl="0" algn="l">
              <a:spcBef>
                <a:spcPts val="0"/>
              </a:spcBef>
              <a:spcAft>
                <a:spcPts val="0"/>
              </a:spcAft>
              <a:buClr>
                <a:schemeClr val="dk1"/>
              </a:buClr>
              <a:buSzPts val="1100"/>
              <a:buFont typeface="Arial"/>
              <a:buNone/>
            </a:pPr>
            <a:r>
              <a:rPr lang="en"/>
              <a:t>• Consider providing examples of how Foundation Models have been adapted for various domains, stressing their versatility and transformative potential.</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2b252d97c48_0_1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2b252d97c48_0_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1ef9bc07a00_2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1ef9bc07a00_2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Educate on the scenarios where opting for proprietary AI models is beneficial for an organization.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Underline the necessity of choosing proprietary models when the application demands the highest level of performance.</a:t>
            </a:r>
            <a:endParaRPr/>
          </a:p>
          <a:p>
            <a:pPr indent="0" lvl="0" marL="0" rtl="0" algn="l">
              <a:spcBef>
                <a:spcPts val="0"/>
              </a:spcBef>
              <a:spcAft>
                <a:spcPts val="0"/>
              </a:spcAft>
              <a:buClr>
                <a:schemeClr val="dk1"/>
              </a:buClr>
              <a:buSzPts val="1100"/>
              <a:buFont typeface="Arial"/>
              <a:buNone/>
            </a:pPr>
            <a:r>
              <a:rPr lang="en"/>
              <a:t>• Highlight the advantage of proprietary models when in-house expertise in AI is limited, as these often come with support and simpler integration tools.</a:t>
            </a:r>
            <a:endParaRPr/>
          </a:p>
          <a:p>
            <a:pPr indent="0" lvl="0" marL="0" rtl="0" algn="l">
              <a:spcBef>
                <a:spcPts val="0"/>
              </a:spcBef>
              <a:spcAft>
                <a:spcPts val="0"/>
              </a:spcAft>
              <a:buClr>
                <a:schemeClr val="dk1"/>
              </a:buClr>
              <a:buSzPts val="1100"/>
              <a:buFont typeface="Arial"/>
              <a:buNone/>
            </a:pPr>
            <a:r>
              <a:rPr lang="en"/>
              <a:t>• Point out that proprietary models often offer low-code or no-code solutions which can be advantageous for quick deployment and ease of use.</a:t>
            </a:r>
            <a:endParaRPr/>
          </a:p>
          <a:p>
            <a:pPr indent="0" lvl="0" marL="0" rtl="0" algn="l">
              <a:spcBef>
                <a:spcPts val="0"/>
              </a:spcBef>
              <a:spcAft>
                <a:spcPts val="0"/>
              </a:spcAft>
              <a:buClr>
                <a:schemeClr val="dk1"/>
              </a:buClr>
              <a:buSzPts val="1100"/>
              <a:buFont typeface="Arial"/>
              <a:buNone/>
            </a:pPr>
            <a:r>
              <a:rPr lang="en"/>
              <a:t>• Discuss the infrastructure requirements of AI models and how proprietary solutions can be more feasible for organizations without the necessary infrastructure.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Provide examples of proprietary models by leading tech companies like OpenAI, Microsoft, and Google to illustrate the discussion.</a:t>
            </a:r>
            <a:endParaRPr/>
          </a:p>
          <a:p>
            <a:pPr indent="0" lvl="0" marL="0" rtl="0" algn="l">
              <a:spcBef>
                <a:spcPts val="0"/>
              </a:spcBef>
              <a:spcAft>
                <a:spcPts val="0"/>
              </a:spcAft>
              <a:buClr>
                <a:schemeClr val="dk1"/>
              </a:buClr>
              <a:buSzPts val="1100"/>
              <a:buFont typeface="Arial"/>
              <a:buNone/>
            </a:pPr>
            <a:r>
              <a:rPr lang="en"/>
              <a:t>• Stress the importance of evaluating the trade-offs between proprietary and open-source models, including cost, flexibility, and proprietary lock-in risks.</a:t>
            </a:r>
            <a:endParaRPr/>
          </a:p>
          <a:p>
            <a:pPr indent="0" lvl="0" marL="0" rtl="0" algn="l">
              <a:spcBef>
                <a:spcPts val="0"/>
              </a:spcBef>
              <a:spcAft>
                <a:spcPts val="0"/>
              </a:spcAft>
              <a:buClr>
                <a:schemeClr val="dk1"/>
              </a:buClr>
              <a:buSzPts val="1100"/>
              <a:buFont typeface="Arial"/>
              <a:buNone/>
            </a:pPr>
            <a:r>
              <a:rPr lang="en"/>
              <a:t>• Encourage thinking about the long-term strategic fit of proprietary models within the organization's tech ecosystem.</a:t>
            </a:r>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1ef9bc07a00_2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1ef9bc07a00_2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Explain the advantages of using open-source AI models for certain organizational needs and situations.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Emphasize the significance of data sovereignty and how open-source models can be more suitable for companies that require on-premises data storage.</a:t>
            </a:r>
            <a:endParaRPr/>
          </a:p>
          <a:p>
            <a:pPr indent="0" lvl="0" marL="0" rtl="0" algn="l">
              <a:spcBef>
                <a:spcPts val="0"/>
              </a:spcBef>
              <a:spcAft>
                <a:spcPts val="0"/>
              </a:spcAft>
              <a:buClr>
                <a:schemeClr val="dk1"/>
              </a:buClr>
              <a:buSzPts val="1100"/>
              <a:buFont typeface="Arial"/>
              <a:buNone/>
            </a:pPr>
            <a:r>
              <a:rPr lang="en"/>
              <a:t>• Discuss the flexibility open-source models offer in terms of customization and fine-tuning to meet specific needs.</a:t>
            </a:r>
            <a:endParaRPr/>
          </a:p>
          <a:p>
            <a:pPr indent="0" lvl="0" marL="0" rtl="0" algn="l">
              <a:spcBef>
                <a:spcPts val="0"/>
              </a:spcBef>
              <a:spcAft>
                <a:spcPts val="0"/>
              </a:spcAft>
              <a:buClr>
                <a:schemeClr val="dk1"/>
              </a:buClr>
              <a:buSzPts val="1100"/>
              <a:buFont typeface="Arial"/>
              <a:buNone/>
            </a:pPr>
            <a:r>
              <a:rPr lang="en"/>
              <a:t>• Outline the potential for reduced long-term operating costs associated with open-source models compared to proprietary solutions.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Highlight case studies or examples where businesses benefited from the adaptability of open-source models.</a:t>
            </a:r>
            <a:endParaRPr/>
          </a:p>
          <a:p>
            <a:pPr indent="0" lvl="0" marL="0" rtl="0" algn="l">
              <a:spcBef>
                <a:spcPts val="0"/>
              </a:spcBef>
              <a:spcAft>
                <a:spcPts val="0"/>
              </a:spcAft>
              <a:buClr>
                <a:schemeClr val="dk1"/>
              </a:buClr>
              <a:buSzPts val="1100"/>
              <a:buFont typeface="Arial"/>
              <a:buNone/>
            </a:pPr>
            <a:r>
              <a:rPr lang="en"/>
              <a:t>• Encourage a discussion on the importance of having the right skill set within the team to manage and customize these models effectively.</a:t>
            </a:r>
            <a:endParaRPr/>
          </a:p>
          <a:p>
            <a:pPr indent="0" lvl="0" marL="0" rtl="0" algn="l">
              <a:spcBef>
                <a:spcPts val="0"/>
              </a:spcBef>
              <a:spcAft>
                <a:spcPts val="0"/>
              </a:spcAft>
              <a:buClr>
                <a:schemeClr val="dk1"/>
              </a:buClr>
              <a:buSzPts val="1100"/>
              <a:buFont typeface="Arial"/>
              <a:buNone/>
            </a:pPr>
            <a:r>
              <a:rPr lang="en"/>
              <a:t>• Point out the commitment required to maintain and update open-source models, ensuring that they remain secure and effective over time.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ef9bc07a00_2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ef9bc07a00_2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To explain the layered nature of the new AI ecosystem and its implications for businesses.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Outline the multi-tiered structure of the emerging AI ecosystem, from foundational infrastructure to services.</a:t>
            </a:r>
            <a:endParaRPr/>
          </a:p>
          <a:p>
            <a:pPr indent="0" lvl="0" marL="0" rtl="0" algn="l">
              <a:spcBef>
                <a:spcPts val="0"/>
              </a:spcBef>
              <a:spcAft>
                <a:spcPts val="0"/>
              </a:spcAft>
              <a:buClr>
                <a:schemeClr val="dk1"/>
              </a:buClr>
              <a:buSzPts val="1100"/>
              <a:buFont typeface="Arial"/>
              <a:buNone/>
            </a:pPr>
            <a:r>
              <a:rPr lang="en"/>
              <a:t>• Explain that as companies engage with this ecosystem, they will encounter increased procurement complexity.</a:t>
            </a:r>
            <a:endParaRPr/>
          </a:p>
          <a:p>
            <a:pPr indent="0" lvl="0" marL="0" rtl="0" algn="l">
              <a:spcBef>
                <a:spcPts val="0"/>
              </a:spcBef>
              <a:spcAft>
                <a:spcPts val="0"/>
              </a:spcAft>
              <a:buClr>
                <a:schemeClr val="dk1"/>
              </a:buClr>
              <a:buSzPts val="1100"/>
              <a:buFont typeface="Arial"/>
              <a:buNone/>
            </a:pPr>
            <a:r>
              <a:rPr lang="en"/>
              <a:t>• Discuss the necessity of making strategic decisions between developing in-house solutions or purchasing them, often referred to as build vs. buy decisions.</a:t>
            </a:r>
            <a:endParaRPr/>
          </a:p>
          <a:p>
            <a:pPr indent="0" lvl="0" marL="0" rtl="0" algn="l">
              <a:spcBef>
                <a:spcPts val="0"/>
              </a:spcBef>
              <a:spcAft>
                <a:spcPts val="0"/>
              </a:spcAft>
              <a:buClr>
                <a:schemeClr val="dk1"/>
              </a:buClr>
              <a:buSzPts val="1100"/>
              <a:buFont typeface="Arial"/>
              <a:buNone/>
            </a:pPr>
            <a:r>
              <a:rPr lang="en"/>
              <a:t>• Understand that assessing vendors becomes a crucial skill as the number of specialized service providers grows.</a:t>
            </a:r>
            <a:endParaRPr/>
          </a:p>
          <a:p>
            <a:pPr indent="0" lvl="0" marL="0" rtl="0" algn="l">
              <a:spcBef>
                <a:spcPts val="0"/>
              </a:spcBef>
              <a:spcAft>
                <a:spcPts val="0"/>
              </a:spcAft>
              <a:buClr>
                <a:schemeClr val="dk1"/>
              </a:buClr>
              <a:buSzPts val="1100"/>
              <a:buFont typeface="Arial"/>
              <a:buNone/>
            </a:pPr>
            <a:r>
              <a:rPr lang="en"/>
              <a:t>• Highlight the need for expanded infrastructure to support advanced AI models and operations.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Use the diagram to visually represent the complexity and interconnectivity of the different layers in the AI ecosystem.</a:t>
            </a:r>
            <a:endParaRPr/>
          </a:p>
          <a:p>
            <a:pPr indent="0" lvl="0" marL="0" rtl="0" algn="l">
              <a:spcBef>
                <a:spcPts val="0"/>
              </a:spcBef>
              <a:spcAft>
                <a:spcPts val="0"/>
              </a:spcAft>
              <a:buClr>
                <a:schemeClr val="dk1"/>
              </a:buClr>
              <a:buSzPts val="1100"/>
              <a:buFont typeface="Arial"/>
              <a:buNone/>
            </a:pPr>
            <a:r>
              <a:rPr lang="en"/>
              <a:t>• Prepare to guide discussions on how to navigate procurement in this context, including evaluating cost, scalability, and long-term benefits.</a:t>
            </a:r>
            <a:endParaRPr/>
          </a:p>
          <a:p>
            <a:pPr indent="0" lvl="0" marL="0" rtl="0" algn="l">
              <a:spcBef>
                <a:spcPts val="0"/>
              </a:spcBef>
              <a:spcAft>
                <a:spcPts val="0"/>
              </a:spcAft>
              <a:buClr>
                <a:schemeClr val="dk1"/>
              </a:buClr>
              <a:buSzPts val="1100"/>
              <a:buFont typeface="Arial"/>
              <a:buNone/>
            </a:pPr>
            <a:r>
              <a:rPr lang="en"/>
              <a:t>• Encourage participants to consider the implications of each layer for their own business needs, particularly in terms of investment and potential return on investment.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3" name="Shape 1823"/>
        <p:cNvGrpSpPr/>
        <p:nvPr/>
      </p:nvGrpSpPr>
      <p:grpSpPr>
        <a:xfrm>
          <a:off x="0" y="0"/>
          <a:ext cx="0" cy="0"/>
          <a:chOff x="0" y="0"/>
          <a:chExt cx="0" cy="0"/>
        </a:xfrm>
      </p:grpSpPr>
      <p:sp>
        <p:nvSpPr>
          <p:cNvPr id="1824" name="Google Shape;1824;g1ee80e39e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1ee80e39e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2b276621d5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2b276621d5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Describe the range of investment in infrastructure that executives must consider when integrating LLMs into their business processes.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Illustrate the spectrum of deployment approaches for generative AI, from provider-managed applications to building custom models from scratch.</a:t>
            </a:r>
            <a:endParaRPr/>
          </a:p>
          <a:p>
            <a:pPr indent="0" lvl="0" marL="0" rtl="0" algn="l">
              <a:spcBef>
                <a:spcPts val="0"/>
              </a:spcBef>
              <a:spcAft>
                <a:spcPts val="0"/>
              </a:spcAft>
              <a:buClr>
                <a:schemeClr val="dk1"/>
              </a:buClr>
              <a:buSzPts val="1100"/>
              <a:buFont typeface="Arial"/>
              <a:buNone/>
            </a:pPr>
            <a:r>
              <a:rPr lang="en"/>
              <a:t>• Explain that the infrastructure investment required can vary significantly depending on the chosen deployment approach.</a:t>
            </a:r>
            <a:endParaRPr/>
          </a:p>
          <a:p>
            <a:pPr indent="0" lvl="0" marL="0" rtl="0" algn="l">
              <a:spcBef>
                <a:spcPts val="0"/>
              </a:spcBef>
              <a:spcAft>
                <a:spcPts val="0"/>
              </a:spcAft>
              <a:buClr>
                <a:schemeClr val="dk1"/>
              </a:buClr>
              <a:buSzPts val="1100"/>
              <a:buFont typeface="Arial"/>
              <a:buNone/>
            </a:pPr>
            <a:r>
              <a:rPr lang="en"/>
              <a:t>• Emphasize that while using pre-built LLMs may require minimal infrastructure, developing custom models necessitates a more robust setup.</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Use this slide to discuss the importance of aligning the deployment approach with the company’s strategic goals and capabilities.</a:t>
            </a:r>
            <a:endParaRPr/>
          </a:p>
          <a:p>
            <a:pPr indent="0" lvl="0" marL="0" rtl="0" algn="l">
              <a:spcBef>
                <a:spcPts val="0"/>
              </a:spcBef>
              <a:spcAft>
                <a:spcPts val="0"/>
              </a:spcAft>
              <a:buClr>
                <a:schemeClr val="dk1"/>
              </a:buClr>
              <a:buSzPts val="1100"/>
              <a:buFont typeface="Arial"/>
              <a:buNone/>
            </a:pPr>
            <a:r>
              <a:rPr lang="en"/>
              <a:t>• Encourage participants to consider the balance between the upfront cost of infrastructure and the potential for long-term value creation.</a:t>
            </a:r>
            <a:endParaRPr/>
          </a:p>
          <a:p>
            <a:pPr indent="0" lvl="0" marL="0" rtl="0" algn="l">
              <a:spcBef>
                <a:spcPts val="0"/>
              </a:spcBef>
              <a:spcAft>
                <a:spcPts val="0"/>
              </a:spcAft>
              <a:buClr>
                <a:schemeClr val="dk1"/>
              </a:buClr>
              <a:buSzPts val="1100"/>
              <a:buFont typeface="Arial"/>
              <a:buNone/>
            </a:pPr>
            <a:r>
              <a:rPr lang="en"/>
              <a:t>• Highlight the importance of talent and expertise in managing the chosen infrastructure and ensuring the successful deployment of LLMs.</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9" name="Shape 2059"/>
        <p:cNvGrpSpPr/>
        <p:nvPr/>
      </p:nvGrpSpPr>
      <p:grpSpPr>
        <a:xfrm>
          <a:off x="0" y="0"/>
          <a:ext cx="0" cy="0"/>
          <a:chOff x="0" y="0"/>
          <a:chExt cx="0" cy="0"/>
        </a:xfrm>
      </p:grpSpPr>
      <p:sp>
        <p:nvSpPr>
          <p:cNvPr id="2060" name="Google Shape;2060;g2b252d97c48_0_1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1" name="Google Shape;2061;g2b252d97c48_0_1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9" name="Shape 2079"/>
        <p:cNvGrpSpPr/>
        <p:nvPr/>
      </p:nvGrpSpPr>
      <p:grpSpPr>
        <a:xfrm>
          <a:off x="0" y="0"/>
          <a:ext cx="0" cy="0"/>
          <a:chOff x="0" y="0"/>
          <a:chExt cx="0" cy="0"/>
        </a:xfrm>
      </p:grpSpPr>
      <p:sp>
        <p:nvSpPr>
          <p:cNvPr id="2080" name="Google Shape;2080;g1efd7d6e4f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1" name="Google Shape;2081;g1efd7d6e4f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To engage participants in reflecting on past digital transformation efforts and derive lessons for current AI investments.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Encourage sharing of personal or organizational experiences with digital transformation initiatives from the early 2010s.</a:t>
            </a:r>
            <a:endParaRPr/>
          </a:p>
          <a:p>
            <a:pPr indent="0" lvl="0" marL="0" rtl="0" algn="l">
              <a:spcBef>
                <a:spcPts val="0"/>
              </a:spcBef>
              <a:spcAft>
                <a:spcPts val="0"/>
              </a:spcAft>
              <a:buClr>
                <a:schemeClr val="dk1"/>
              </a:buClr>
              <a:buSzPts val="1100"/>
              <a:buFont typeface="Arial"/>
              <a:buNone/>
            </a:pPr>
            <a:r>
              <a:rPr lang="en"/>
              <a:t>• Foster a discussion on key learnings from past digital transformations that can inform present-day decisions in AI adoption.</a:t>
            </a:r>
            <a:endParaRPr/>
          </a:p>
          <a:p>
            <a:pPr indent="0" lvl="0" marL="0" rtl="0" algn="l">
              <a:spcBef>
                <a:spcPts val="0"/>
              </a:spcBef>
              <a:spcAft>
                <a:spcPts val="0"/>
              </a:spcAft>
              <a:buClr>
                <a:schemeClr val="dk1"/>
              </a:buClr>
              <a:buSzPts val="1100"/>
              <a:buFont typeface="Arial"/>
              <a:buNone/>
            </a:pPr>
            <a:r>
              <a:rPr lang="en"/>
              <a:t>• Explore whether a faster or more cautious approach to digital transformation might have yielded different outcomes, applying this insight to AI strategy.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Frame the discussion to compare past and present, emphasizing that while technology changes, the principles of strategic adoption often remain similar.</a:t>
            </a:r>
            <a:endParaRPr/>
          </a:p>
          <a:p>
            <a:pPr indent="0" lvl="0" marL="0" rtl="0" algn="l">
              <a:spcBef>
                <a:spcPts val="0"/>
              </a:spcBef>
              <a:spcAft>
                <a:spcPts val="0"/>
              </a:spcAft>
              <a:buClr>
                <a:schemeClr val="dk1"/>
              </a:buClr>
              <a:buSzPts val="1100"/>
              <a:buFont typeface="Arial"/>
              <a:buNone/>
            </a:pPr>
            <a:r>
              <a:rPr lang="en"/>
              <a:t>• Prompt participants to consider how foundational models, open versus proprietary choices, and infrastructure investments relate to their digital transformation experiences.</a:t>
            </a:r>
            <a:endParaRPr/>
          </a:p>
          <a:p>
            <a:pPr indent="0" lvl="0" marL="0" rtl="0" algn="l">
              <a:spcBef>
                <a:spcPts val="0"/>
              </a:spcBef>
              <a:spcAft>
                <a:spcPts val="0"/>
              </a:spcAft>
              <a:buNone/>
            </a:pPr>
            <a:r>
              <a:rPr lang="en"/>
              <a:t>• Suggest that participants think about the balance between speed and due diligence in the context of rapidly evolving AI technologies.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8" name="Shape 2088"/>
        <p:cNvGrpSpPr/>
        <p:nvPr/>
      </p:nvGrpSpPr>
      <p:grpSpPr>
        <a:xfrm>
          <a:off x="0" y="0"/>
          <a:ext cx="0" cy="0"/>
          <a:chOff x="0" y="0"/>
          <a:chExt cx="0" cy="0"/>
        </a:xfrm>
      </p:grpSpPr>
      <p:sp>
        <p:nvSpPr>
          <p:cNvPr id="2089" name="Google Shape;2089;g2b252d97c48_0_4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2b252d97c48_0_4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g2b252d97c48_0_49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6" name="Google Shape;2096;g2b252d97c48_0_49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Data abstraction is the reduction of a particular body of data to a simplified representation of the whole. Abstraction, in general, is the process of removing characteristics from something to reduce it to a set of essential elements. To this end, data abstraction creates a simplified representation of the underlying data, while hiding its complexities and associated operations.</a:t>
            </a:r>
            <a:endParaRPr sz="16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2b252d97c48_0_4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2b252d97c48_0_4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 To explain the primary sources of biases in Generative AI models and emphasize the importance of responsible AI training and refinement.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b="1" lang="en"/>
              <a:t>- Training data biases</a:t>
            </a:r>
            <a:r>
              <a:rPr lang="en"/>
              <a:t>: If the data used to train the AI is skewed or contains inherent biases, the model will inevitably mirror these flaws.</a:t>
            </a:r>
            <a:endParaRPr/>
          </a:p>
          <a:p>
            <a:pPr indent="0" lvl="0" marL="0" rtl="0" algn="l">
              <a:spcBef>
                <a:spcPts val="0"/>
              </a:spcBef>
              <a:spcAft>
                <a:spcPts val="0"/>
              </a:spcAft>
              <a:buClr>
                <a:schemeClr val="dk1"/>
              </a:buClr>
              <a:buSzPts val="1100"/>
              <a:buFont typeface="Arial"/>
              <a:buNone/>
            </a:pPr>
            <a:r>
              <a:rPr b="1" lang="en"/>
              <a:t>- Human influence</a:t>
            </a:r>
            <a:r>
              <a:rPr lang="en"/>
              <a:t>: The individuals involved in refining and fine-tuning the AI contribute their own perspectives and potential biases.</a:t>
            </a:r>
            <a:endParaRPr/>
          </a:p>
          <a:p>
            <a:pPr indent="0" lvl="0" marL="0" rtl="0" algn="l">
              <a:spcBef>
                <a:spcPts val="0"/>
              </a:spcBef>
              <a:spcAft>
                <a:spcPts val="0"/>
              </a:spcAft>
              <a:buClr>
                <a:schemeClr val="dk1"/>
              </a:buClr>
              <a:buSzPts val="1100"/>
              <a:buFont typeface="Arial"/>
              <a:buNone/>
            </a:pPr>
            <a:r>
              <a:rPr b="1" lang="en"/>
              <a:t>- RLHF (Reinforcement Learning with Human Feedback)</a:t>
            </a:r>
            <a:r>
              <a:rPr lang="en"/>
              <a:t>: The biases of those giving feedback during the RLHF stage can indirectly shape the model's behavior and outputs.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Engage the audience with a real-world example of biased AI outputs, prompting a discussion on its root causes.</a:t>
            </a:r>
            <a:endParaRPr/>
          </a:p>
          <a:p>
            <a:pPr indent="0" lvl="0" marL="0" rtl="0" algn="l">
              <a:spcBef>
                <a:spcPts val="0"/>
              </a:spcBef>
              <a:spcAft>
                <a:spcPts val="0"/>
              </a:spcAft>
              <a:buClr>
                <a:schemeClr val="dk1"/>
              </a:buClr>
              <a:buSzPts val="1100"/>
              <a:buFont typeface="Arial"/>
              <a:buNone/>
            </a:pPr>
            <a:r>
              <a:rPr lang="en"/>
              <a:t>- Encourage participants to think about how to ensure diverse and unbiased input during each stage, reducing the chances of a biased AI model.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9" name="Shape 2119"/>
        <p:cNvGrpSpPr/>
        <p:nvPr/>
      </p:nvGrpSpPr>
      <p:grpSpPr>
        <a:xfrm>
          <a:off x="0" y="0"/>
          <a:ext cx="0" cy="0"/>
          <a:chOff x="0" y="0"/>
          <a:chExt cx="0" cy="0"/>
        </a:xfrm>
      </p:grpSpPr>
      <p:sp>
        <p:nvSpPr>
          <p:cNvPr id="2120" name="Google Shape;2120;g2b252d97c48_0_4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2b252d97c48_0_4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To differentiate between statistical and societal biases and identify the responsible parties for addressing these biases in data science.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Statistical bias occurs when a dataset does not accurately reflect the real world, which can lead to skewed results in data analysis and model training.</a:t>
            </a:r>
            <a:endParaRPr/>
          </a:p>
          <a:p>
            <a:pPr indent="0" lvl="0" marL="0" rtl="0" algn="l">
              <a:spcBef>
                <a:spcPts val="0"/>
              </a:spcBef>
              <a:spcAft>
                <a:spcPts val="0"/>
              </a:spcAft>
              <a:buClr>
                <a:schemeClr val="dk1"/>
              </a:buClr>
              <a:buSzPts val="1100"/>
              <a:buFont typeface="Arial"/>
              <a:buNone/>
            </a:pPr>
            <a:r>
              <a:rPr lang="en"/>
              <a:t>• Societal bias is present when the dataset accurately reflects existing biases in society, implying that the problem lies within societal structures rather than data collection methods.</a:t>
            </a:r>
            <a:endParaRPr/>
          </a:p>
          <a:p>
            <a:pPr indent="0" lvl="0" marL="0" rtl="0" algn="l">
              <a:spcBef>
                <a:spcPts val="0"/>
              </a:spcBef>
              <a:spcAft>
                <a:spcPts val="0"/>
              </a:spcAft>
              <a:buClr>
                <a:schemeClr val="dk1"/>
              </a:buClr>
              <a:buSzPts val="1100"/>
              <a:buFont typeface="Arial"/>
              <a:buNone/>
            </a:pPr>
            <a:r>
              <a:rPr lang="en"/>
              <a:t>• The product development team, including data scientists, quality assurance, design, and product professionals, is typically responsible for rectifying statistical bias.</a:t>
            </a:r>
            <a:endParaRPr/>
          </a:p>
          <a:p>
            <a:pPr indent="0" lvl="0" marL="0" rtl="0" algn="l">
              <a:spcBef>
                <a:spcPts val="0"/>
              </a:spcBef>
              <a:spcAft>
                <a:spcPts val="0"/>
              </a:spcAft>
              <a:buClr>
                <a:schemeClr val="dk1"/>
              </a:buClr>
              <a:buSzPts val="1100"/>
              <a:buFont typeface="Arial"/>
              <a:buNone/>
            </a:pPr>
            <a:r>
              <a:rPr lang="en"/>
              <a:t>• Societal bias requires a broader approach involving compliance, legal, and ethics experts, highlighting the necessity for interdisciplinary efforts to address deep-rooted biases in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Use real-world examples to illustrate the impact of statistical and societal biases on AI and machine learning models.</a:t>
            </a:r>
            <a:endParaRPr/>
          </a:p>
          <a:p>
            <a:pPr indent="0" lvl="0" marL="0" rtl="0" algn="l">
              <a:spcBef>
                <a:spcPts val="0"/>
              </a:spcBef>
              <a:spcAft>
                <a:spcPts val="0"/>
              </a:spcAft>
              <a:buClr>
                <a:schemeClr val="dk1"/>
              </a:buClr>
              <a:buSzPts val="1100"/>
              <a:buFont typeface="Arial"/>
              <a:buNone/>
            </a:pPr>
            <a:r>
              <a:rPr lang="en"/>
              <a:t>• Encourage discussion on the responsibility of technologists to recognize and address both types of bias.</a:t>
            </a:r>
            <a:endParaRPr/>
          </a:p>
          <a:p>
            <a:pPr indent="0" lvl="0" marL="0" rtl="0" algn="l">
              <a:spcBef>
                <a:spcPts val="0"/>
              </a:spcBef>
              <a:spcAft>
                <a:spcPts val="0"/>
              </a:spcAft>
              <a:buClr>
                <a:schemeClr val="dk1"/>
              </a:buClr>
              <a:buSzPts val="1100"/>
              <a:buFont typeface="Arial"/>
              <a:buNone/>
            </a:pPr>
            <a:r>
              <a:rPr lang="en"/>
              <a:t>• Highlight the importance of diversity within development and ethics teams to ensure a wide range of perspectives when tackling biases.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Constructing a more unbiased dataset</a:t>
            </a:r>
            <a:endParaRPr b="1"/>
          </a:p>
          <a:p>
            <a:pPr indent="0" lvl="0" marL="0" rtl="0" algn="l">
              <a:spcBef>
                <a:spcPts val="0"/>
              </a:spcBef>
              <a:spcAft>
                <a:spcPts val="0"/>
              </a:spcAft>
              <a:buNone/>
            </a:pPr>
            <a:r>
              <a:rPr lang="en"/>
              <a:t>Unfair datasets are the root cause of bias. Therefore, a direct approach to addressing algorithmic bias is reconfiguring unbalanced datasets. Using multiple data points can yield more accurate results while carefully eliminating data points that reflect past biases. However, this approach incurs significant costs.Another method is to correct data imbalances by using more equitable data sources to ensure fair decision-making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Enhancing algorithmic transparency</a:t>
            </a:r>
            <a:endParaRPr b="1"/>
          </a:p>
          <a:p>
            <a:pPr indent="0" lvl="0" marL="0" rtl="0" algn="l">
              <a:spcBef>
                <a:spcPts val="0"/>
              </a:spcBef>
              <a:spcAft>
                <a:spcPts val="0"/>
              </a:spcAft>
              <a:buNone/>
            </a:pPr>
            <a:r>
              <a:rPr lang="en"/>
              <a:t>Engineers write algorithmic models, but they often need help understanding the processes that AI undergoes to produce a specific outcome. Many algorithmic biases are difficult to fully understand because their techniques and methods are not easily visible. This leaves many people unaware of why or how they are discriminated against and lacks public accountability</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Technological tools against bias</a:t>
            </a:r>
            <a:endParaRPr b="1"/>
          </a:p>
          <a:p>
            <a:pPr indent="0" lvl="0" marL="0" rtl="0" algn="l">
              <a:spcBef>
                <a:spcPts val="0"/>
              </a:spcBef>
              <a:spcAft>
                <a:spcPts val="0"/>
              </a:spcAft>
              <a:buNone/>
            </a:pPr>
            <a:r>
              <a:rPr lang="en"/>
              <a:t>Data blending process. Blendoor is inclusive recruiting and staffing analytics software that mitigates unconscious bias. It takes candidate profiles from existing online job boards and applicant tracking systems to reduce unconscious bias. Blendoor “blends” candidate profiles by removing names, photos, and dates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Internal ethics governance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External supervision</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7" name="Shape 2127"/>
        <p:cNvGrpSpPr/>
        <p:nvPr/>
      </p:nvGrpSpPr>
      <p:grpSpPr>
        <a:xfrm>
          <a:off x="0" y="0"/>
          <a:ext cx="0" cy="0"/>
          <a:chOff x="0" y="0"/>
          <a:chExt cx="0" cy="0"/>
        </a:xfrm>
      </p:grpSpPr>
      <p:sp>
        <p:nvSpPr>
          <p:cNvPr id="2128" name="Google Shape;2128;g2b252d97c48_0_4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2b252d97c48_0_4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2b252d97c48_0_4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333333"/>
                </a:solidFill>
              </a:rPr>
              <a:t>PURPOSE:</a:t>
            </a:r>
            <a:endParaRPr b="1">
              <a:solidFill>
                <a:srgbClr val="333333"/>
              </a:solidFill>
            </a:endParaRPr>
          </a:p>
          <a:p>
            <a:pPr indent="0" lvl="0" marL="0" rtl="0" algn="l">
              <a:spcBef>
                <a:spcPts val="0"/>
              </a:spcBef>
              <a:spcAft>
                <a:spcPts val="0"/>
              </a:spcAft>
              <a:buClr>
                <a:schemeClr val="dk1"/>
              </a:buClr>
              <a:buSzPts val="1100"/>
              <a:buFont typeface="Arial"/>
              <a:buNone/>
            </a:pPr>
            <a:r>
              <a:rPr lang="en">
                <a:solidFill>
                  <a:srgbClr val="333333"/>
                </a:solidFill>
              </a:rPr>
              <a:t>To highlight the current state of AI regulations worldwide and the progression of data protection laws.</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rgbClr val="333333"/>
              </a:solidFill>
            </a:endParaRPr>
          </a:p>
          <a:p>
            <a:pPr indent="0" lvl="0" marL="0" rtl="0" algn="l">
              <a:spcBef>
                <a:spcPts val="0"/>
              </a:spcBef>
              <a:spcAft>
                <a:spcPts val="0"/>
              </a:spcAft>
              <a:buClr>
                <a:schemeClr val="dk1"/>
              </a:buClr>
              <a:buSzPts val="1100"/>
              <a:buFont typeface="Arial"/>
              <a:buNone/>
            </a:pPr>
            <a:r>
              <a:rPr b="1" lang="en">
                <a:solidFill>
                  <a:srgbClr val="333333"/>
                </a:solidFill>
              </a:rPr>
              <a:t>TALKING POINTS:</a:t>
            </a:r>
            <a:endParaRPr b="1">
              <a:solidFill>
                <a:srgbClr val="333333"/>
              </a:solidFill>
            </a:endParaRPr>
          </a:p>
          <a:p>
            <a:pPr indent="0" lvl="0" marL="0" rtl="0" algn="l">
              <a:spcBef>
                <a:spcPts val="0"/>
              </a:spcBef>
              <a:spcAft>
                <a:spcPts val="0"/>
              </a:spcAft>
              <a:buClr>
                <a:schemeClr val="dk1"/>
              </a:buClr>
              <a:buSzPts val="1100"/>
              <a:buFont typeface="Arial"/>
              <a:buNone/>
            </a:pPr>
            <a:r>
              <a:rPr lang="en">
                <a:solidFill>
                  <a:srgbClr val="333333"/>
                </a:solidFill>
              </a:rPr>
              <a:t>• Global AI governance is a patchwork of regulations, with some countries establishing nonbinding principles and others moving towards concrete legislation.</a:t>
            </a:r>
            <a:endParaRPr>
              <a:solidFill>
                <a:srgbClr val="333333"/>
              </a:solidFill>
            </a:endParaRPr>
          </a:p>
          <a:p>
            <a:pPr indent="0" lvl="0" marL="0" rtl="0" algn="l">
              <a:spcBef>
                <a:spcPts val="0"/>
              </a:spcBef>
              <a:spcAft>
                <a:spcPts val="0"/>
              </a:spcAft>
              <a:buClr>
                <a:schemeClr val="dk1"/>
              </a:buClr>
              <a:buSzPts val="1100"/>
              <a:buFont typeface="Arial"/>
              <a:buNone/>
            </a:pPr>
            <a:r>
              <a:rPr lang="en">
                <a:solidFill>
                  <a:srgbClr val="333333"/>
                </a:solidFill>
              </a:rPr>
              <a:t>• The timeline shows an evolution in data privacy laws, starting from the EU's Right to be Forgotten to the more comprehensive General Data Protection Regulation (GDPR), and similar laws in the United States like the CCPA and CDPA.</a:t>
            </a:r>
            <a:endParaRPr>
              <a:solidFill>
                <a:srgbClr val="333333"/>
              </a:solidFill>
            </a:endParaRPr>
          </a:p>
          <a:p>
            <a:pPr indent="0" lvl="0" marL="0" rtl="0" algn="l">
              <a:spcBef>
                <a:spcPts val="0"/>
              </a:spcBef>
              <a:spcAft>
                <a:spcPts val="0"/>
              </a:spcAft>
              <a:buClr>
                <a:schemeClr val="dk1"/>
              </a:buClr>
              <a:buSzPts val="1100"/>
              <a:buFont typeface="Arial"/>
              <a:buNone/>
            </a:pPr>
            <a:r>
              <a:rPr lang="en">
                <a:solidFill>
                  <a:srgbClr val="333333"/>
                </a:solidFill>
              </a:rPr>
              <a:t>• The slide underscores the importance of keeping abreast of international regulations as they develop, which is crucial for companies operating globally.</a:t>
            </a:r>
            <a:endParaRPr>
              <a:solidFill>
                <a:srgbClr val="333333"/>
              </a:solidFill>
            </a:endParaRPr>
          </a:p>
          <a:p>
            <a:pPr indent="0" lvl="0" marL="0" rtl="0" algn="l">
              <a:spcBef>
                <a:spcPts val="0"/>
              </a:spcBef>
              <a:spcAft>
                <a:spcPts val="0"/>
              </a:spcAft>
              <a:buClr>
                <a:schemeClr val="dk1"/>
              </a:buClr>
              <a:buSzPts val="1100"/>
              <a:buFont typeface="Arial"/>
              <a:buNone/>
            </a:pPr>
            <a:r>
              <a:t/>
            </a:r>
            <a:endParaRPr>
              <a:solidFill>
                <a:srgbClr val="333333"/>
              </a:solidFill>
            </a:endParaRPr>
          </a:p>
          <a:p>
            <a:pPr indent="0" lvl="0" marL="0" rtl="0" algn="l">
              <a:spcBef>
                <a:spcPts val="0"/>
              </a:spcBef>
              <a:spcAft>
                <a:spcPts val="0"/>
              </a:spcAft>
              <a:buClr>
                <a:schemeClr val="dk1"/>
              </a:buClr>
              <a:buSzPts val="1100"/>
              <a:buFont typeface="Arial"/>
              <a:buNone/>
            </a:pPr>
            <a:r>
              <a:rPr b="1" lang="en">
                <a:solidFill>
                  <a:srgbClr val="333333"/>
                </a:solidFill>
              </a:rPr>
              <a:t>TEACHING TIPS:</a:t>
            </a:r>
            <a:endParaRPr b="1">
              <a:solidFill>
                <a:srgbClr val="333333"/>
              </a:solidFill>
            </a:endParaRPr>
          </a:p>
          <a:p>
            <a:pPr indent="0" lvl="0" marL="0" rtl="0" algn="l">
              <a:spcBef>
                <a:spcPts val="0"/>
              </a:spcBef>
              <a:spcAft>
                <a:spcPts val="0"/>
              </a:spcAft>
              <a:buClr>
                <a:schemeClr val="dk1"/>
              </a:buClr>
              <a:buSzPts val="1100"/>
              <a:buFont typeface="Arial"/>
              <a:buNone/>
            </a:pPr>
            <a:r>
              <a:rPr lang="en">
                <a:solidFill>
                  <a:srgbClr val="333333"/>
                </a:solidFill>
              </a:rPr>
              <a:t>• Encourage learners to consider the implications of these varying regulations for international business operations, especially for tech companies.</a:t>
            </a:r>
            <a:endParaRPr>
              <a:solidFill>
                <a:srgbClr val="333333"/>
              </a:solidFill>
            </a:endParaRPr>
          </a:p>
          <a:p>
            <a:pPr indent="0" lvl="0" marL="0" rtl="0" algn="l">
              <a:spcBef>
                <a:spcPts val="0"/>
              </a:spcBef>
              <a:spcAft>
                <a:spcPts val="0"/>
              </a:spcAft>
              <a:buClr>
                <a:schemeClr val="dk1"/>
              </a:buClr>
              <a:buSzPts val="1100"/>
              <a:buFont typeface="Arial"/>
              <a:buNone/>
            </a:pPr>
            <a:r>
              <a:rPr lang="en">
                <a:solidFill>
                  <a:srgbClr val="333333"/>
                </a:solidFill>
              </a:rPr>
              <a:t>• Highlight the importance of understanding nonbinding principles as precursors or influences to binding legislation.</a:t>
            </a:r>
            <a:endParaRPr>
              <a:solidFill>
                <a:srgbClr val="333333"/>
              </a:solidFill>
            </a:endParaRPr>
          </a:p>
          <a:p>
            <a:pPr indent="0" lvl="0" marL="0" rtl="0" algn="l">
              <a:spcBef>
                <a:spcPts val="0"/>
              </a:spcBef>
              <a:spcAft>
                <a:spcPts val="0"/>
              </a:spcAft>
              <a:buClr>
                <a:schemeClr val="dk1"/>
              </a:buClr>
              <a:buSzPts val="1100"/>
              <a:buFont typeface="Arial"/>
              <a:buNone/>
            </a:pPr>
            <a:r>
              <a:rPr lang="en">
                <a:solidFill>
                  <a:srgbClr val="333333"/>
                </a:solidFill>
              </a:rPr>
              <a:t>• Stress the need for continuous learning in this area due to the rapid pace of change and the lag in legal frameworks to address emerging technologies.</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rPr b="1" lang="en">
                <a:solidFill>
                  <a:srgbClr val="333333"/>
                </a:solidFill>
              </a:rPr>
              <a:t>Language from OpenAI on Copyright </a:t>
            </a:r>
            <a:r>
              <a:rPr b="1" lang="en">
                <a:solidFill>
                  <a:srgbClr val="333333"/>
                </a:solidFill>
              </a:rPr>
              <a:t>Shield</a:t>
            </a:r>
            <a:r>
              <a:rPr b="1" lang="en">
                <a:solidFill>
                  <a:srgbClr val="333333"/>
                </a:solidFill>
              </a:rPr>
              <a:t>:</a:t>
            </a:r>
            <a:endParaRPr b="1">
              <a:solidFill>
                <a:srgbClr val="333333"/>
              </a:solidFill>
            </a:endParaRPr>
          </a:p>
          <a:p>
            <a:pPr indent="0" lvl="0" marL="0" rtl="0" algn="l">
              <a:spcBef>
                <a:spcPts val="0"/>
              </a:spcBef>
              <a:spcAft>
                <a:spcPts val="0"/>
              </a:spcAft>
              <a:buNone/>
            </a:pPr>
            <a:r>
              <a:t/>
            </a:r>
            <a:endParaRPr>
              <a:solidFill>
                <a:srgbClr val="333333"/>
              </a:solidFill>
            </a:endParaRPr>
          </a:p>
          <a:p>
            <a:pPr indent="0" lvl="0" marL="0" rtl="0" algn="l">
              <a:spcBef>
                <a:spcPts val="0"/>
              </a:spcBef>
              <a:spcAft>
                <a:spcPts val="0"/>
              </a:spcAft>
              <a:buNone/>
            </a:pPr>
            <a:r>
              <a:rPr lang="en">
                <a:solidFill>
                  <a:srgbClr val="333333"/>
                </a:solidFill>
              </a:rPr>
              <a:t>As part of a new program, Copyright Shield, OpenAI says that it’ll pay the legal costs incurred by customers — specifically customers using the “generally available” features of OpenAI’s developer platform and </a:t>
            </a:r>
            <a:r>
              <a:rPr lang="en">
                <a:solidFill>
                  <a:srgbClr val="00A562"/>
                </a:solidFill>
                <a:uFill>
                  <a:noFill/>
                </a:uFill>
                <a:hlinkClick r:id="rId2">
                  <a:extLst>
                    <a:ext uri="{A12FA001-AC4F-418D-AE19-62706E023703}">
                      <ahyp:hlinkClr val="tx"/>
                    </a:ext>
                  </a:extLst>
                </a:hlinkClick>
              </a:rPr>
              <a:t>ChatGPT Enterprise</a:t>
            </a:r>
            <a:r>
              <a:rPr lang="en">
                <a:solidFill>
                  <a:srgbClr val="333333"/>
                </a:solidFill>
              </a:rPr>
              <a:t>, the business tier of its AI-powered </a:t>
            </a:r>
            <a:r>
              <a:rPr lang="en">
                <a:solidFill>
                  <a:srgbClr val="00A562"/>
                </a:solidFill>
                <a:uFill>
                  <a:noFill/>
                </a:uFill>
                <a:hlinkClick r:id="rId3">
                  <a:extLst>
                    <a:ext uri="{A12FA001-AC4F-418D-AE19-62706E023703}">
                      <ahyp:hlinkClr val="tx"/>
                    </a:ext>
                  </a:extLst>
                </a:hlinkClick>
              </a:rPr>
              <a:t>ChatGPT</a:t>
            </a:r>
            <a:r>
              <a:rPr lang="en">
                <a:solidFill>
                  <a:srgbClr val="333333"/>
                </a:solidFill>
              </a:rPr>
              <a:t> chatbot — who face lawsuits over IP claims against work generated by an OpenAI tool.</a:t>
            </a:r>
            <a:endParaRPr i="1">
              <a:solidFill>
                <a:srgbClr val="2F2F2F"/>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rPr lang="en"/>
              <a:t>Conducting a risk assessment to determine the level of risk associated with your AI system. </a:t>
            </a:r>
            <a:endParaRPr/>
          </a:p>
          <a:p>
            <a:pPr indent="-298450" lvl="0" marL="457200" rtl="0" algn="l">
              <a:spcBef>
                <a:spcPts val="0"/>
              </a:spcBef>
              <a:spcAft>
                <a:spcPts val="0"/>
              </a:spcAft>
              <a:buSzPts val="1100"/>
              <a:buChar char="-"/>
            </a:pPr>
            <a:r>
              <a:rPr lang="en"/>
              <a:t>Providing conformity assessment, stating that your system has been self-assessed using EU approved technical standards or that it underwent third-party assessment by an accredited body within the European Union.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Maintaining appropriate technical documentation and record-keeping.</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Providing transparency and disclosure about your AI system as follows: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Prohibited - No transparency obligations, need to be removed from the market. </a:t>
            </a:r>
            <a:endParaRPr/>
          </a:p>
          <a:p>
            <a:pPr indent="-298450" lvl="1" marL="914400" rtl="0" algn="l">
              <a:spcBef>
                <a:spcPts val="0"/>
              </a:spcBef>
              <a:spcAft>
                <a:spcPts val="0"/>
              </a:spcAft>
              <a:buSzPts val="1100"/>
              <a:buChar char="-"/>
            </a:pPr>
            <a:r>
              <a:rPr lang="en"/>
              <a:t>High-risk: Register high-risk AI systems on the EU database before placing them on the market.</a:t>
            </a:r>
            <a:endParaRPr/>
          </a:p>
          <a:p>
            <a:pPr indent="-298450" lvl="1" marL="914400" rtl="0" algn="l">
              <a:spcBef>
                <a:spcPts val="0"/>
              </a:spcBef>
              <a:spcAft>
                <a:spcPts val="0"/>
              </a:spcAft>
              <a:buSzPts val="1100"/>
              <a:buChar char="-"/>
            </a:pPr>
            <a:r>
              <a:rPr lang="en"/>
              <a:t>Limited-risk: Inform and obtain the consent of people exposed to permitted emotion recognition or biometric categorization systems. Disclose and clearly label where visual or audio “deep fake” content has been manipulated by AI.</a:t>
            </a:r>
            <a:endParaRPr/>
          </a:p>
          <a:p>
            <a:pPr indent="-298450" lvl="1" marL="914400" rtl="0" algn="l">
              <a:spcBef>
                <a:spcPts val="0"/>
              </a:spcBef>
              <a:spcAft>
                <a:spcPts val="0"/>
              </a:spcAft>
              <a:buSzPts val="1100"/>
              <a:buChar char="-"/>
            </a:pPr>
            <a:r>
              <a:rPr lang="en"/>
              <a:t>Minimal-risk - No transparency obligations. </a:t>
            </a:r>
            <a:endParaRPr/>
          </a:p>
          <a:p>
            <a:pPr indent="-298450" lvl="1" marL="914400" rtl="0" algn="l">
              <a:spcBef>
                <a:spcPts val="0"/>
              </a:spcBef>
              <a:spcAft>
                <a:spcPts val="0"/>
              </a:spcAft>
              <a:buSzPts val="1100"/>
              <a:buChar char="-"/>
            </a:pPr>
            <a:r>
              <a:rPr lang="en"/>
              <a:t>Ensuring that your AI system complies with the specific requirements for its level of risk when there are substantial modifications to the system’s intended purpose by the original provider or a third party.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OECD- Org for Economic Co Operation and Development - 38 member countries </a:t>
            </a:r>
            <a:endParaRPr/>
          </a:p>
          <a:p>
            <a:pPr indent="0" lvl="0" marL="0" rtl="0" algn="l">
              <a:spcBef>
                <a:spcPts val="0"/>
              </a:spcBef>
              <a:spcAft>
                <a:spcPts val="0"/>
              </a:spcAft>
              <a:buNone/>
            </a:pPr>
            <a:r>
              <a:t/>
            </a:r>
            <a:endParaRPr/>
          </a:p>
        </p:txBody>
      </p:sp>
      <p:sp>
        <p:nvSpPr>
          <p:cNvPr id="2135" name="Google Shape;2135;g2b252d97c48_0_4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8" name="Shape 2148"/>
        <p:cNvGrpSpPr/>
        <p:nvPr/>
      </p:nvGrpSpPr>
      <p:grpSpPr>
        <a:xfrm>
          <a:off x="0" y="0"/>
          <a:ext cx="0" cy="0"/>
          <a:chOff x="0" y="0"/>
          <a:chExt cx="0" cy="0"/>
        </a:xfrm>
      </p:grpSpPr>
      <p:sp>
        <p:nvSpPr>
          <p:cNvPr id="2149" name="Google Shape;2149;g2b252d97c48_0_5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0" name="Google Shape;2150;g2b252d97c48_0_5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0" name="Shape 1830"/>
        <p:cNvGrpSpPr/>
        <p:nvPr/>
      </p:nvGrpSpPr>
      <p:grpSpPr>
        <a:xfrm>
          <a:off x="0" y="0"/>
          <a:ext cx="0" cy="0"/>
          <a:chOff x="0" y="0"/>
          <a:chExt cx="0" cy="0"/>
        </a:xfrm>
      </p:grpSpPr>
      <p:sp>
        <p:nvSpPr>
          <p:cNvPr id="1831" name="Google Shape;1831;g2b252d97c48_0_1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2" name="Google Shape;1832;g2b252d97c48_0_1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8" name="Shape 2178"/>
        <p:cNvGrpSpPr/>
        <p:nvPr/>
      </p:nvGrpSpPr>
      <p:grpSpPr>
        <a:xfrm>
          <a:off x="0" y="0"/>
          <a:ext cx="0" cy="0"/>
          <a:chOff x="0" y="0"/>
          <a:chExt cx="0" cy="0"/>
        </a:xfrm>
      </p:grpSpPr>
      <p:sp>
        <p:nvSpPr>
          <p:cNvPr id="2179" name="Google Shape;2179;g2b252d97c48_0_5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0" name="Google Shape;2180;g2b252d97c48_0_5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Explore how our organization must adapt to evolving AI regulations and ethics.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AI is rapidly changing, and with it, so are the legal and ethical landscapes. It's crucial for our organization to stay ahead of these changes.</a:t>
            </a:r>
            <a:endParaRPr/>
          </a:p>
          <a:p>
            <a:pPr indent="0" lvl="0" marL="0" rtl="0" algn="l">
              <a:spcBef>
                <a:spcPts val="0"/>
              </a:spcBef>
              <a:spcAft>
                <a:spcPts val="0"/>
              </a:spcAft>
              <a:buClr>
                <a:schemeClr val="dk1"/>
              </a:buClr>
              <a:buSzPts val="1100"/>
              <a:buFont typeface="Arial"/>
              <a:buNone/>
            </a:pPr>
            <a:r>
              <a:rPr lang="en"/>
              <a:t>• Staff Requirements: Consider what new roles might be necessary, such as AI ethicists or compliance officers, to navigate these new challenges.</a:t>
            </a:r>
            <a:endParaRPr/>
          </a:p>
          <a:p>
            <a:pPr indent="0" lvl="0" marL="0" rtl="0" algn="l">
              <a:spcBef>
                <a:spcPts val="0"/>
              </a:spcBef>
              <a:spcAft>
                <a:spcPts val="0"/>
              </a:spcAft>
              <a:buClr>
                <a:schemeClr val="dk1"/>
              </a:buClr>
              <a:buSzPts val="1100"/>
              <a:buFont typeface="Arial"/>
              <a:buNone/>
            </a:pPr>
            <a:r>
              <a:rPr lang="en"/>
              <a:t>• Employee Trainings: Continuous education is key. Discuss how we can implement ongoing training programs to keep all employees up-to-date on the latest AI-related legal and ethical standards.</a:t>
            </a:r>
            <a:endParaRPr/>
          </a:p>
          <a:p>
            <a:pPr indent="0" lvl="0" marL="0" rtl="0" algn="l">
              <a:spcBef>
                <a:spcPts val="0"/>
              </a:spcBef>
              <a:spcAft>
                <a:spcPts val="0"/>
              </a:spcAft>
              <a:buClr>
                <a:schemeClr val="dk1"/>
              </a:buClr>
              <a:buSzPts val="1100"/>
              <a:buFont typeface="Arial"/>
              <a:buNone/>
            </a:pPr>
            <a:r>
              <a:rPr lang="en"/>
              <a:t>• Monitoring &amp; Governance: Deliberate on the systems we need to put in place to ensure our AI applications are continuously monitored for compliance and ethical integrity.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Encourage the audience to think of real-world scenarios where AI ethics and laws are relevant to our business operations.</a:t>
            </a:r>
            <a:endParaRPr/>
          </a:p>
          <a:p>
            <a:pPr indent="0" lvl="0" marL="0" rtl="0" algn="l">
              <a:spcBef>
                <a:spcPts val="0"/>
              </a:spcBef>
              <a:spcAft>
                <a:spcPts val="0"/>
              </a:spcAft>
              <a:buClr>
                <a:schemeClr val="dk1"/>
              </a:buClr>
              <a:buSzPts val="1100"/>
              <a:buFont typeface="Arial"/>
              <a:buNone/>
            </a:pPr>
            <a:r>
              <a:rPr lang="en"/>
              <a:t>• Use probing questions to stimulate discussion and ensure that all voices are heard.</a:t>
            </a:r>
            <a:endParaRPr/>
          </a:p>
          <a:p>
            <a:pPr indent="0" lvl="0" marL="0" rtl="0" algn="l">
              <a:spcBef>
                <a:spcPts val="0"/>
              </a:spcBef>
              <a:spcAft>
                <a:spcPts val="0"/>
              </a:spcAft>
              <a:buClr>
                <a:schemeClr val="dk1"/>
              </a:buClr>
              <a:buSzPts val="1100"/>
              <a:buFont typeface="Arial"/>
              <a:buNone/>
            </a:pPr>
            <a:r>
              <a:rPr lang="en"/>
              <a:t>• Summarize key points from the discussion to reinforce learning and ensure clarity on action items moving forward.</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2b252d97c48_0_50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9" name="Google Shape;2189;g2b252d97c48_0_50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g2b252d97c48_0_8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4" name="Google Shape;2194;g2b252d97c48_0_8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8" name="Shape 2198"/>
        <p:cNvGrpSpPr/>
        <p:nvPr/>
      </p:nvGrpSpPr>
      <p:grpSpPr>
        <a:xfrm>
          <a:off x="0" y="0"/>
          <a:ext cx="0" cy="0"/>
          <a:chOff x="0" y="0"/>
          <a:chExt cx="0" cy="0"/>
        </a:xfrm>
      </p:grpSpPr>
      <p:sp>
        <p:nvSpPr>
          <p:cNvPr id="2199" name="Google Shape;2199;g1ef9bc07a00_9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1ef9bc07a00_9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4" name="Shape 2204"/>
        <p:cNvGrpSpPr/>
        <p:nvPr/>
      </p:nvGrpSpPr>
      <p:grpSpPr>
        <a:xfrm>
          <a:off x="0" y="0"/>
          <a:ext cx="0" cy="0"/>
          <a:chOff x="0" y="0"/>
          <a:chExt cx="0" cy="0"/>
        </a:xfrm>
      </p:grpSpPr>
      <p:sp>
        <p:nvSpPr>
          <p:cNvPr id="2205" name="Google Shape;2205;g2b252d97c48_0_8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6" name="Google Shape;2206;g2b252d97c48_0_8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2" name="Shape 2212"/>
        <p:cNvGrpSpPr/>
        <p:nvPr/>
      </p:nvGrpSpPr>
      <p:grpSpPr>
        <a:xfrm>
          <a:off x="0" y="0"/>
          <a:ext cx="0" cy="0"/>
          <a:chOff x="0" y="0"/>
          <a:chExt cx="0" cy="0"/>
        </a:xfrm>
      </p:grpSpPr>
      <p:sp>
        <p:nvSpPr>
          <p:cNvPr id="2213" name="Google Shape;2213;g2b252d97c48_0_8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4" name="Google Shape;2214;g2b252d97c48_0_8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Examine the framework for assessing AI opportunities through the lenses of desirability, viability, and feasibility.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Desirability: Focus on the importance of AI solutions meeting user needs and providing value, while also considering the implications of inaccurate outcomes.</a:t>
            </a:r>
            <a:endParaRPr/>
          </a:p>
          <a:p>
            <a:pPr indent="0" lvl="0" marL="0" rtl="0" algn="l">
              <a:spcBef>
                <a:spcPts val="0"/>
              </a:spcBef>
              <a:spcAft>
                <a:spcPts val="0"/>
              </a:spcAft>
              <a:buClr>
                <a:schemeClr val="dk1"/>
              </a:buClr>
              <a:buSzPts val="1100"/>
              <a:buFont typeface="Arial"/>
              <a:buNone/>
            </a:pPr>
            <a:r>
              <a:rPr lang="en"/>
              <a:t>• Viability: Stress the alignment of AI initiatives with the organization's strategic objectives and discuss potential risks involved.</a:t>
            </a:r>
            <a:endParaRPr/>
          </a:p>
          <a:p>
            <a:pPr indent="0" lvl="0" marL="0" rtl="0" algn="l">
              <a:spcBef>
                <a:spcPts val="0"/>
              </a:spcBef>
              <a:spcAft>
                <a:spcPts val="0"/>
              </a:spcAft>
              <a:buClr>
                <a:schemeClr val="dk1"/>
              </a:buClr>
              <a:buSzPts val="1100"/>
              <a:buFont typeface="Arial"/>
              <a:buNone/>
            </a:pPr>
            <a:r>
              <a:rPr lang="en"/>
              <a:t>• Feasibility: Consider whether current AI technologies and the organization's talent pool can support the proposed AI projects.</a:t>
            </a:r>
            <a:endParaRPr/>
          </a:p>
          <a:p>
            <a:pPr indent="0" lvl="0" marL="0" rtl="0" algn="l">
              <a:spcBef>
                <a:spcPts val="0"/>
              </a:spcBef>
              <a:spcAft>
                <a:spcPts val="0"/>
              </a:spcAft>
              <a:buClr>
                <a:schemeClr val="dk1"/>
              </a:buClr>
              <a:buSzPts val="1100"/>
              <a:buFont typeface="Arial"/>
              <a:buNone/>
            </a:pPr>
            <a:r>
              <a:rPr lang="en"/>
              <a:t>• The overlap of User Needs, Business Goals, and Organizational Capabilities is where sustainable AI solutions exist - this intersection should be the goal for new AI projects.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Use real examples to illustrate each point, making the concepts concrete and relatable.</a:t>
            </a:r>
            <a:endParaRPr/>
          </a:p>
          <a:p>
            <a:pPr indent="0" lvl="0" marL="0" rtl="0" algn="l">
              <a:spcBef>
                <a:spcPts val="0"/>
              </a:spcBef>
              <a:spcAft>
                <a:spcPts val="0"/>
              </a:spcAft>
              <a:buClr>
                <a:schemeClr val="dk1"/>
              </a:buClr>
              <a:buSzPts val="1100"/>
              <a:buFont typeface="Arial"/>
              <a:buNone/>
            </a:pPr>
            <a:r>
              <a:rPr lang="en"/>
              <a:t>• Encourage participants to think critically about each dimension by asking them to consider how an AI project could fail if one of these aspects is neglected.</a:t>
            </a:r>
            <a:endParaRPr/>
          </a:p>
          <a:p>
            <a:pPr indent="0" lvl="0" marL="0" rtl="0" algn="l">
              <a:spcBef>
                <a:spcPts val="0"/>
              </a:spcBef>
              <a:spcAft>
                <a:spcPts val="0"/>
              </a:spcAft>
              <a:buClr>
                <a:schemeClr val="dk1"/>
              </a:buClr>
              <a:buSzPts val="1100"/>
              <a:buFont typeface="Arial"/>
              <a:buNone/>
            </a:pPr>
            <a:r>
              <a:rPr lang="en"/>
              <a:t>• Suggest that participants take notes on these criteria to use as a checklist when evaluating future AI opportunities.</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0" name="Shape 2230"/>
        <p:cNvGrpSpPr/>
        <p:nvPr/>
      </p:nvGrpSpPr>
      <p:grpSpPr>
        <a:xfrm>
          <a:off x="0" y="0"/>
          <a:ext cx="0" cy="0"/>
          <a:chOff x="0" y="0"/>
          <a:chExt cx="0" cy="0"/>
        </a:xfrm>
      </p:grpSpPr>
      <p:sp>
        <p:nvSpPr>
          <p:cNvPr id="2231" name="Google Shape;2231;g2b252d97c48_0_8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2" name="Google Shape;2232;g2b252d97c48_0_8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Highlight the critical factors of AI performance, consequences of failure, and error mitigation in the context of desirability.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Performance: Emphasize the necessity of AI systems functioning effectively to provide real value and the benchmarks for evaluating performance.</a:t>
            </a:r>
            <a:endParaRPr/>
          </a:p>
          <a:p>
            <a:pPr indent="0" lvl="0" marL="0" rtl="0" algn="l">
              <a:spcBef>
                <a:spcPts val="0"/>
              </a:spcBef>
              <a:spcAft>
                <a:spcPts val="0"/>
              </a:spcAft>
              <a:buClr>
                <a:schemeClr val="dk1"/>
              </a:buClr>
              <a:buSzPts val="1100"/>
              <a:buFont typeface="Arial"/>
              <a:buNone/>
            </a:pPr>
            <a:r>
              <a:rPr lang="en"/>
              <a:t>• Consequences: Discuss the potential negative outcomes if AI models fail and how these could impact users and the organization.</a:t>
            </a:r>
            <a:endParaRPr/>
          </a:p>
          <a:p>
            <a:pPr indent="0" lvl="0" marL="0" rtl="0" algn="l">
              <a:spcBef>
                <a:spcPts val="0"/>
              </a:spcBef>
              <a:spcAft>
                <a:spcPts val="0"/>
              </a:spcAft>
              <a:buClr>
                <a:schemeClr val="dk1"/>
              </a:buClr>
              <a:buSzPts val="1100"/>
              <a:buFont typeface="Arial"/>
              <a:buNone/>
            </a:pPr>
            <a:r>
              <a:rPr lang="en"/>
              <a:t>• Error Handling: Explore strategies for mitigating errors when they occur, including fallback procedures and human oversight mechanisms.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Use a case study where an AI model's performance directly correlated with user satisfaction to illustrate the point of 'Performance'.</a:t>
            </a:r>
            <a:endParaRPr/>
          </a:p>
          <a:p>
            <a:pPr indent="0" lvl="0" marL="0" rtl="0" algn="l">
              <a:spcBef>
                <a:spcPts val="0"/>
              </a:spcBef>
              <a:spcAft>
                <a:spcPts val="0"/>
              </a:spcAft>
              <a:buClr>
                <a:schemeClr val="dk1"/>
              </a:buClr>
              <a:buSzPts val="1100"/>
              <a:buFont typeface="Arial"/>
              <a:buNone/>
            </a:pPr>
            <a:r>
              <a:rPr lang="en"/>
              <a:t>• For 'Consequences', encourage participants to think about high-risk sectors like healthcare or finance, where AI errors can have significant repercussions.</a:t>
            </a:r>
            <a:endParaRPr/>
          </a:p>
          <a:p>
            <a:pPr indent="0" lvl="0" marL="0" rtl="0" algn="l">
              <a:spcBef>
                <a:spcPts val="0"/>
              </a:spcBef>
              <a:spcAft>
                <a:spcPts val="0"/>
              </a:spcAft>
              <a:buClr>
                <a:schemeClr val="dk1"/>
              </a:buClr>
              <a:buSzPts val="1100"/>
              <a:buFont typeface="Arial"/>
              <a:buNone/>
            </a:pPr>
            <a:r>
              <a:rPr lang="en"/>
              <a:t>• For 'Error Handling', discuss the importance of having robust systems in place for quickly identifying and rectifying AI errors to maintain trust and functionality.</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2b252d97c48_0_8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9" name="Google Shape;2249;g2b252d97c48_0_85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PURPOSE:</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This slide aims to illustrate the tangible impact of AI, specifically GPT-4, on enhancing the efficiency and quality of consulting work, aligning with our learning goal of understanding AI's role in the modern workplace.</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 Emphasize the rigour of the study, with randomised control trials and diverse tasks involved.</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Highlight that both human and AI graders agreed on the superior quality, strengthening the results.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Engage the audience with the interactive element, inviting them to guess the performance improvement percentage (shown after the mentimeter poll)</a:t>
            </a:r>
            <a:endParaRPr>
              <a:solidFill>
                <a:schemeClr val="dk1"/>
              </a:solidFill>
            </a:endParaRPr>
          </a:p>
          <a:p>
            <a:pPr indent="0" lvl="0" marL="0" rtl="0" algn="l">
              <a:lnSpc>
                <a:spcPct val="100000"/>
              </a:lnSpc>
              <a:spcBef>
                <a:spcPts val="0"/>
              </a:spcBef>
              <a:spcAft>
                <a:spcPts val="0"/>
              </a:spcAft>
              <a:buSzPts val="1100"/>
              <a:buNone/>
            </a:pPr>
            <a:r>
              <a:t/>
            </a:r>
            <a:endParaRPr b="1">
              <a:solidFill>
                <a:schemeClr val="dk1"/>
              </a:solidFill>
            </a:endParaRPr>
          </a:p>
          <a:p>
            <a:pPr indent="0" lvl="0" marL="0" rtl="0" algn="l">
              <a:lnSpc>
                <a:spcPct val="100000"/>
              </a:lnSpc>
              <a:spcBef>
                <a:spcPts val="0"/>
              </a:spcBef>
              <a:spcAft>
                <a:spcPts val="0"/>
              </a:spcAft>
              <a:buSzPts val="1100"/>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SzPts val="1100"/>
              <a:buNone/>
            </a:pPr>
            <a:r>
              <a:rPr lang="en">
                <a:solidFill>
                  <a:schemeClr val="dk1"/>
                </a:solidFill>
              </a:rPr>
              <a:t>- Consider asking for audience guesses before revealing any actual percentages, to engage them and gauge their expectations.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If possible, have real-time polling (e.g. using Menti.com) to capture audience guesses on the performance boost, and reveal the actual figure afterward.</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Source: </a:t>
            </a:r>
            <a:r>
              <a:rPr lang="en" u="sng">
                <a:solidFill>
                  <a:schemeClr val="hlink"/>
                </a:solidFill>
                <a:hlinkClick r:id="rId2"/>
              </a:rPr>
              <a:t>Centaurs and Cyborgs on the Jagged Frontier</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758 consultants from Boston Consulting Group were randomly assigned to either proactively use GPT 4.0, or were blocked from doing so.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They were given 18 different tasks representative of the type of work done at an elite management consulting firm.</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Consultants using AI finished 12.2% more tasks on average, completed tasks 25.1% more quickly, and produced 40% higher quality results than those without. A huge effect.</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g2b252d97c48_0_8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9" name="Google Shape;2259;g2b252d97c48_0_85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sz="1200">
                <a:solidFill>
                  <a:srgbClr val="374151"/>
                </a:solidFill>
              </a:rPr>
              <a:t>PURPOSE</a:t>
            </a:r>
            <a:r>
              <a:rPr lang="en" sz="1200">
                <a:solidFill>
                  <a:srgbClr val="374151"/>
                </a:solidFill>
              </a:rPr>
              <a:t>: Encourage participants to think critically about the impact of AI tools on productivity in the consulting industry.</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b="1" lang="en" sz="1200">
                <a:solidFill>
                  <a:srgbClr val="374151"/>
                </a:solidFill>
              </a:rPr>
              <a:t>TALKING POINTS:</a:t>
            </a:r>
            <a:endParaRPr b="1" sz="1200">
              <a:solidFill>
                <a:srgbClr val="374151"/>
              </a:solidFill>
            </a:endParaRPr>
          </a:p>
          <a:p>
            <a:pPr indent="-304800" lvl="0" marL="457200" rtl="0" algn="l">
              <a:lnSpc>
                <a:spcPct val="115000"/>
              </a:lnSpc>
              <a:spcBef>
                <a:spcPts val="1500"/>
              </a:spcBef>
              <a:spcAft>
                <a:spcPts val="0"/>
              </a:spcAft>
              <a:buClr>
                <a:srgbClr val="374151"/>
              </a:buClr>
              <a:buSzPts val="1200"/>
              <a:buChar char="●"/>
            </a:pPr>
            <a:r>
              <a:rPr lang="en" sz="1200">
                <a:solidFill>
                  <a:srgbClr val="374151"/>
                </a:solidFill>
              </a:rPr>
              <a:t>Invite speculation on how AI like GPT-4 might enhance consultant efficiency and effectiveness.</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Discuss the factors that contribute to performance improvement when using AI tools.</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Explore expectations vs. reality in terms of productivity gains with AI assistance.</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b="1" lang="en" sz="1200">
                <a:solidFill>
                  <a:srgbClr val="374151"/>
                </a:solidFill>
              </a:rPr>
              <a:t>TEACHING TIPS:</a:t>
            </a:r>
            <a:endParaRPr b="1" sz="1200">
              <a:solidFill>
                <a:srgbClr val="374151"/>
              </a:solidFill>
            </a:endParaRPr>
          </a:p>
          <a:p>
            <a:pPr indent="-304800" lvl="0" marL="457200" rtl="0" algn="l">
              <a:lnSpc>
                <a:spcPct val="115000"/>
              </a:lnSpc>
              <a:spcBef>
                <a:spcPts val="1500"/>
              </a:spcBef>
              <a:spcAft>
                <a:spcPts val="0"/>
              </a:spcAft>
              <a:buClr>
                <a:srgbClr val="374151"/>
              </a:buClr>
              <a:buSzPts val="1200"/>
              <a:buChar char="●"/>
            </a:pPr>
            <a:r>
              <a:rPr lang="en" sz="1200">
                <a:solidFill>
                  <a:srgbClr val="374151"/>
                </a:solidFill>
              </a:rPr>
              <a:t>You could have participants guess in bands - 10-20%, 20-30%, 30-40%, etc.</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Encourage sharing of personal experiences or observations related to AI in their work.</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Use this as an opportunity to discuss the importance of measuring performance and setting realistic benchmarks for AI integration.</a:t>
            </a:r>
            <a:endParaRPr sz="1200">
              <a:solidFill>
                <a:srgbClr val="37415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8" name="Shape 2268"/>
        <p:cNvGrpSpPr/>
        <p:nvPr/>
      </p:nvGrpSpPr>
      <p:grpSpPr>
        <a:xfrm>
          <a:off x="0" y="0"/>
          <a:ext cx="0" cy="0"/>
          <a:chOff x="0" y="0"/>
          <a:chExt cx="0" cy="0"/>
        </a:xfrm>
      </p:grpSpPr>
      <p:sp>
        <p:nvSpPr>
          <p:cNvPr id="2269" name="Google Shape;2269;g2b252d97c48_0_8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70" name="Google Shape;2270;g2b252d97c48_0_85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374151"/>
                </a:solidFill>
              </a:rPr>
              <a:t>PURPOSE:</a:t>
            </a:r>
            <a:br>
              <a:rPr lang="en" sz="1200">
                <a:solidFill>
                  <a:srgbClr val="374151"/>
                </a:solidFill>
              </a:rPr>
            </a:br>
            <a:r>
              <a:rPr lang="en" sz="1200">
                <a:solidFill>
                  <a:srgbClr val="374151"/>
                </a:solidFill>
              </a:rPr>
              <a:t>This slide provides concrete numbers on how GPT-4 improves consultant performance, driving home our learning objectives of identifying key benefits and analysing AI's cross-industry impact.</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b="1" lang="en" sz="1200">
                <a:solidFill>
                  <a:srgbClr val="374151"/>
                </a:solidFill>
              </a:rPr>
              <a:t>TALKING POINTS:</a:t>
            </a:r>
            <a:endParaRPr b="1" sz="1200">
              <a:solidFill>
                <a:srgbClr val="374151"/>
              </a:solidFill>
            </a:endParaRPr>
          </a:p>
          <a:p>
            <a:pPr indent="-304800" lvl="0" marL="457200" rtl="0" algn="l">
              <a:lnSpc>
                <a:spcPct val="115000"/>
              </a:lnSpc>
              <a:spcBef>
                <a:spcPts val="1500"/>
              </a:spcBef>
              <a:spcAft>
                <a:spcPts val="0"/>
              </a:spcAft>
              <a:buClr>
                <a:srgbClr val="374151"/>
              </a:buClr>
              <a:buSzPts val="1200"/>
              <a:buChar char="●"/>
            </a:pPr>
            <a:r>
              <a:rPr lang="en" sz="1200">
                <a:solidFill>
                  <a:srgbClr val="374151"/>
                </a:solidFill>
              </a:rPr>
              <a:t>Focus on the 43% performance jump for the initially lower-scoring consultants, illustrating GPT-4's role in elevating baseline performance.</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Emphasise the 40% improvement in quality, showing that GPT-4 not only speeds up work but enhances it.</a:t>
            </a:r>
            <a:endParaRPr sz="1200">
              <a:solidFill>
                <a:srgbClr val="374151"/>
              </a:solidFill>
            </a:endParaRPr>
          </a:p>
          <a:p>
            <a:pPr indent="-304800" lvl="0" marL="457200" rtl="0" algn="l">
              <a:lnSpc>
                <a:spcPct val="115000"/>
              </a:lnSpc>
              <a:spcBef>
                <a:spcPts val="0"/>
              </a:spcBef>
              <a:spcAft>
                <a:spcPts val="0"/>
              </a:spcAft>
              <a:buClr>
                <a:srgbClr val="374151"/>
              </a:buClr>
              <a:buSzPts val="1200"/>
              <a:buChar char="●"/>
            </a:pPr>
            <a:r>
              <a:rPr lang="en" sz="1200">
                <a:solidFill>
                  <a:srgbClr val="374151"/>
                </a:solidFill>
              </a:rPr>
              <a:t>Discuss the 25% and 12% boosts in task completion and speed, suggesting that AI can optimise multiple facets of work.</a:t>
            </a:r>
            <a:endParaRPr sz="1200">
              <a:solidFill>
                <a:srgbClr val="374151"/>
              </a:solidFill>
            </a:endParaRPr>
          </a:p>
          <a:p>
            <a:pPr indent="0" lvl="0" marL="0" rtl="0" algn="l">
              <a:lnSpc>
                <a:spcPct val="115000"/>
              </a:lnSpc>
              <a:spcBef>
                <a:spcPts val="1500"/>
              </a:spcBef>
              <a:spcAft>
                <a:spcPts val="0"/>
              </a:spcAft>
              <a:buClr>
                <a:schemeClr val="dk1"/>
              </a:buClr>
              <a:buSzPts val="1100"/>
              <a:buFont typeface="Arial"/>
              <a:buNone/>
            </a:pPr>
            <a:r>
              <a:rPr lang="en" sz="1200">
                <a:solidFill>
                  <a:srgbClr val="374151"/>
                </a:solidFill>
              </a:rPr>
              <a:t>TEACHING TIPS:</a:t>
            </a:r>
            <a:endParaRPr sz="1200">
              <a:solidFill>
                <a:srgbClr val="374151"/>
              </a:solidFill>
            </a:endParaRPr>
          </a:p>
          <a:p>
            <a:pPr indent="-304800" lvl="0" marL="457200" rtl="0" algn="l">
              <a:lnSpc>
                <a:spcPct val="115000"/>
              </a:lnSpc>
              <a:spcBef>
                <a:spcPts val="1500"/>
              </a:spcBef>
              <a:spcAft>
                <a:spcPts val="0"/>
              </a:spcAft>
              <a:buClr>
                <a:srgbClr val="374151"/>
              </a:buClr>
              <a:buSzPts val="1200"/>
              <a:buChar char="●"/>
            </a:pPr>
            <a:r>
              <a:rPr lang="en" sz="1200">
                <a:solidFill>
                  <a:srgbClr val="374151"/>
                </a:solidFill>
              </a:rPr>
              <a:t>Use the percentages as a talking point to delve into the real-world implications. For example, "What would a 40% improvement in quality mean for your business?"</a:t>
            </a:r>
            <a:endParaRPr>
              <a:solidFill>
                <a:schemeClr val="dk1"/>
              </a:solidFill>
            </a:endParaRPr>
          </a:p>
          <a:p>
            <a:pPr indent="0" lvl="0" marL="0" rtl="0" algn="l">
              <a:lnSpc>
                <a:spcPct val="100000"/>
              </a:lnSpc>
              <a:spcBef>
                <a:spcPts val="150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Source: </a:t>
            </a:r>
            <a:r>
              <a:rPr lang="en" u="sng">
                <a:solidFill>
                  <a:schemeClr val="hlink"/>
                </a:solidFill>
                <a:hlinkClick r:id="rId2"/>
              </a:rPr>
              <a:t>Centaurs and Cyborgs on the Jagged Frontier</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758 consultants from Boston Consulting Group were randomly assigned to either proactively use GPT 4.0, or were banned from doing so.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They were given 18 different tasks representative of the type of work done at an elite management consulting firm.</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Consultants using AI finished 12.2% more tasks on average, completed tasks 25.1% more quickly, and produced 40% higher quality results than those without. A huge effect.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9" name="Shape 1839"/>
        <p:cNvGrpSpPr/>
        <p:nvPr/>
      </p:nvGrpSpPr>
      <p:grpSpPr>
        <a:xfrm>
          <a:off x="0" y="0"/>
          <a:ext cx="0" cy="0"/>
          <a:chOff x="0" y="0"/>
          <a:chExt cx="0" cy="0"/>
        </a:xfrm>
      </p:grpSpPr>
      <p:sp>
        <p:nvSpPr>
          <p:cNvPr id="1840" name="Google Shape;1840;g2b252d97c48_0_1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1" name="Google Shape;1841;g2b252d97c48_0_1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2b252d97c48_0_8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2b252d97c48_0_8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7" name="Shape 2297"/>
        <p:cNvGrpSpPr/>
        <p:nvPr/>
      </p:nvGrpSpPr>
      <p:grpSpPr>
        <a:xfrm>
          <a:off x="0" y="0"/>
          <a:ext cx="0" cy="0"/>
          <a:chOff x="0" y="0"/>
          <a:chExt cx="0" cy="0"/>
        </a:xfrm>
      </p:grpSpPr>
      <p:sp>
        <p:nvSpPr>
          <p:cNvPr id="2298" name="Google Shape;2298;g2b252d97c48_0_8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9" name="Google Shape;2299;g2b252d97c48_0_8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Analyze the viability of AI initiatives through the lens of business model, strategic positioning, and risk and compliance.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Business Model: Stress the importance of aligning the cost structure with the anticipated business value derived from AI technologies.</a:t>
            </a:r>
            <a:endParaRPr/>
          </a:p>
          <a:p>
            <a:pPr indent="0" lvl="0" marL="0" rtl="0" algn="l">
              <a:spcBef>
                <a:spcPts val="0"/>
              </a:spcBef>
              <a:spcAft>
                <a:spcPts val="0"/>
              </a:spcAft>
              <a:buClr>
                <a:schemeClr val="dk1"/>
              </a:buClr>
              <a:buSzPts val="1100"/>
              <a:buFont typeface="Arial"/>
              <a:buNone/>
            </a:pPr>
            <a:r>
              <a:rPr lang="en"/>
              <a:t>• Strategic Positioning: Discuss how AI initiatives should support and enhance the broader strategic goals of the company.</a:t>
            </a:r>
            <a:endParaRPr/>
          </a:p>
          <a:p>
            <a:pPr indent="0" lvl="0" marL="0" rtl="0" algn="l">
              <a:spcBef>
                <a:spcPts val="0"/>
              </a:spcBef>
              <a:spcAft>
                <a:spcPts val="0"/>
              </a:spcAft>
              <a:buClr>
                <a:schemeClr val="dk1"/>
              </a:buClr>
              <a:buSzPts val="1100"/>
              <a:buFont typeface="Arial"/>
              <a:buNone/>
            </a:pPr>
            <a:r>
              <a:rPr lang="en"/>
              <a:t>• Risk &amp; Compliance: Consider the mechanisms required for monitoring AI risks and ensuring compliance with relevant laws and ethical standards.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Highlight the need for a balance between investment in AI and the expected ROI, cautioning against solutions that do not scale financially.</a:t>
            </a:r>
            <a:endParaRPr/>
          </a:p>
          <a:p>
            <a:pPr indent="0" lvl="0" marL="0" rtl="0" algn="l">
              <a:spcBef>
                <a:spcPts val="0"/>
              </a:spcBef>
              <a:spcAft>
                <a:spcPts val="0"/>
              </a:spcAft>
              <a:buClr>
                <a:schemeClr val="dk1"/>
              </a:buClr>
              <a:buSzPts val="1100"/>
              <a:buFont typeface="Arial"/>
              <a:buNone/>
            </a:pPr>
            <a:r>
              <a:rPr lang="en"/>
              <a:t>• Use examples of companies that have successfully integrated AI to advance their strategic objectives, as well as cautionary tales of those who haven't.</a:t>
            </a:r>
            <a:endParaRPr/>
          </a:p>
          <a:p>
            <a:pPr indent="0" lvl="0" marL="0" rtl="0" algn="l">
              <a:spcBef>
                <a:spcPts val="0"/>
              </a:spcBef>
              <a:spcAft>
                <a:spcPts val="0"/>
              </a:spcAft>
              <a:buClr>
                <a:schemeClr val="dk1"/>
              </a:buClr>
              <a:buSzPts val="1100"/>
              <a:buFont typeface="Arial"/>
              <a:buNone/>
            </a:pPr>
            <a:r>
              <a:rPr lang="en"/>
              <a:t>• Emphasize the evolving nature of AI governance, and the need for dynamic systems to manage risk and ensure compliance effectively.</a:t>
            </a:r>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4" name="Shape 2314"/>
        <p:cNvGrpSpPr/>
        <p:nvPr/>
      </p:nvGrpSpPr>
      <p:grpSpPr>
        <a:xfrm>
          <a:off x="0" y="0"/>
          <a:ext cx="0" cy="0"/>
          <a:chOff x="0" y="0"/>
          <a:chExt cx="0" cy="0"/>
        </a:xfrm>
      </p:grpSpPr>
      <p:sp>
        <p:nvSpPr>
          <p:cNvPr id="2315" name="Google Shape;2315;g2b252d97c48_0_8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6" name="Google Shape;2316;g2b252d97c48_0_8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g2b252d97c48_0_8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8" name="Google Shape;2328;g2b252d97c48_0_8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https://www.mckinsey.com/il/~/media/mckinsey/business%20functions/mckinsey%20digital/our%20insights/what%20every%20ceo%20should%20know%20about%20generative%20ai/what-every-ceo-should-know-about-generative-ai.pdf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0" name="Shape 2340"/>
        <p:cNvGrpSpPr/>
        <p:nvPr/>
      </p:nvGrpSpPr>
      <p:grpSpPr>
        <a:xfrm>
          <a:off x="0" y="0"/>
          <a:ext cx="0" cy="0"/>
          <a:chOff x="0" y="0"/>
          <a:chExt cx="0" cy="0"/>
        </a:xfrm>
      </p:grpSpPr>
      <p:sp>
        <p:nvSpPr>
          <p:cNvPr id="2341" name="Google Shape;2341;g2b252d97c48_0_8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2" name="Google Shape;2342;g2b252d97c48_0_8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https://www.mckinsey.com/il/~/media/mckinsey/business%20functions/mckinsey%20digital/our%20insights/what%20every%20ceo%20should%20know%20about%20generative%20ai/what-every-ceo-should-know-about-generative-ai.pdf</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4" name="Shape 2354"/>
        <p:cNvGrpSpPr/>
        <p:nvPr/>
      </p:nvGrpSpPr>
      <p:grpSpPr>
        <a:xfrm>
          <a:off x="0" y="0"/>
          <a:ext cx="0" cy="0"/>
          <a:chOff x="0" y="0"/>
          <a:chExt cx="0" cy="0"/>
        </a:xfrm>
      </p:grpSpPr>
      <p:sp>
        <p:nvSpPr>
          <p:cNvPr id="2355" name="Google Shape;2355;g2b252d97c48_0_8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6" name="Google Shape;2356;g2b252d97c48_0_8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Discuss the feasibility of AI projects in terms of talent, infrastructure, and AI performance requirements.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Talent: Address the importance of having the right mix of skills within the team, including machine learning engineers, data scientists, and AI-trained product developers.</a:t>
            </a:r>
            <a:endParaRPr/>
          </a:p>
          <a:p>
            <a:pPr indent="0" lvl="0" marL="0" rtl="0" algn="l">
              <a:spcBef>
                <a:spcPts val="0"/>
              </a:spcBef>
              <a:spcAft>
                <a:spcPts val="0"/>
              </a:spcAft>
              <a:buClr>
                <a:schemeClr val="dk1"/>
              </a:buClr>
              <a:buSzPts val="1100"/>
              <a:buFont typeface="Arial"/>
              <a:buNone/>
            </a:pPr>
            <a:r>
              <a:rPr lang="en"/>
              <a:t>• Infrastructure: Examine whether our current technological infrastructure supports AI initiatives and the level of effort (LOE) required to bridge any gaps.</a:t>
            </a:r>
            <a:endParaRPr/>
          </a:p>
          <a:p>
            <a:pPr indent="0" lvl="0" marL="0" rtl="0" algn="l">
              <a:spcBef>
                <a:spcPts val="0"/>
              </a:spcBef>
              <a:spcAft>
                <a:spcPts val="0"/>
              </a:spcAft>
              <a:buClr>
                <a:schemeClr val="dk1"/>
              </a:buClr>
              <a:buSzPts val="1100"/>
              <a:buFont typeface="Arial"/>
              <a:buNone/>
            </a:pPr>
            <a:r>
              <a:rPr lang="en"/>
              <a:t>• AI Performance Requirements: Deliberate on the realistic expectations of AI performance given our existing capabilities and the technological limitations we may face.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Encourage a proactive approach to talent development, such as investing in training programs and considering partnerships with educational institutions.</a:t>
            </a:r>
            <a:endParaRPr/>
          </a:p>
          <a:p>
            <a:pPr indent="0" lvl="0" marL="0" rtl="0" algn="l">
              <a:spcBef>
                <a:spcPts val="0"/>
              </a:spcBef>
              <a:spcAft>
                <a:spcPts val="0"/>
              </a:spcAft>
              <a:buClr>
                <a:schemeClr val="dk1"/>
              </a:buClr>
              <a:buSzPts val="1100"/>
              <a:buFont typeface="Arial"/>
              <a:buNone/>
            </a:pPr>
            <a:r>
              <a:rPr lang="en"/>
              <a:t>• Discuss the scalability of infrastructure and the importance of planning for future needs as well as immediate requirements.</a:t>
            </a:r>
            <a:endParaRPr/>
          </a:p>
          <a:p>
            <a:pPr indent="0" lvl="0" marL="0" rtl="0" algn="l">
              <a:spcBef>
                <a:spcPts val="0"/>
              </a:spcBef>
              <a:spcAft>
                <a:spcPts val="0"/>
              </a:spcAft>
              <a:buClr>
                <a:schemeClr val="dk1"/>
              </a:buClr>
              <a:buSzPts val="1100"/>
              <a:buFont typeface="Arial"/>
              <a:buNone/>
            </a:pPr>
            <a:r>
              <a:rPr lang="en"/>
              <a:t>• Prompt participants to consider case studies where AI performance requirements were not met and the lessons learned from those experiences.</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0" name="Shape 2370"/>
        <p:cNvGrpSpPr/>
        <p:nvPr/>
      </p:nvGrpSpPr>
      <p:grpSpPr>
        <a:xfrm>
          <a:off x="0" y="0"/>
          <a:ext cx="0" cy="0"/>
          <a:chOff x="0" y="0"/>
          <a:chExt cx="0" cy="0"/>
        </a:xfrm>
      </p:grpSpPr>
      <p:sp>
        <p:nvSpPr>
          <p:cNvPr id="2371" name="Google Shape;2371;g2b252d97c48_0_8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2" name="Google Shape;2372;g2b252d97c48_0_8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https://www.mckinsey.com/il/~/media/mckinsey/business%20functions/mckinsey%20digital/our%20insights/what%20every%20ceo%20should%20know%20about%20generative%20ai/what-every-ceo-should-know-about-generative-ai.pdf</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4" name="Shape 2384"/>
        <p:cNvGrpSpPr/>
        <p:nvPr/>
      </p:nvGrpSpPr>
      <p:grpSpPr>
        <a:xfrm>
          <a:off x="0" y="0"/>
          <a:ext cx="0" cy="0"/>
          <a:chOff x="0" y="0"/>
          <a:chExt cx="0" cy="0"/>
        </a:xfrm>
      </p:grpSpPr>
      <p:sp>
        <p:nvSpPr>
          <p:cNvPr id="2385" name="Google Shape;2385;g2b252d97c48_0_8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6" name="Google Shape;2386;g2b252d97c48_0_8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https://www.mckinsey.com/il/~/media/mckinsey/business%20functions/mckinsey%20digital/our%20insights/what%20every%20ceo%20should%20know%20about%20generative%20ai/what-every-ceo-should-know-about-generative-ai.pdf</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8" name="Shape 2398"/>
        <p:cNvGrpSpPr/>
        <p:nvPr/>
      </p:nvGrpSpPr>
      <p:grpSpPr>
        <a:xfrm>
          <a:off x="0" y="0"/>
          <a:ext cx="0" cy="0"/>
          <a:chOff x="0" y="0"/>
          <a:chExt cx="0" cy="0"/>
        </a:xfrm>
      </p:grpSpPr>
      <p:sp>
        <p:nvSpPr>
          <p:cNvPr id="2399" name="Google Shape;2399;g1ef9bc07a00_1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0" name="Google Shape;2400;g1ef9bc07a00_1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2b252d97c48_0_8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2b252d97c48_0_8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2b252d97c48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2b252d97c48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2" name="Shape 2412"/>
        <p:cNvGrpSpPr/>
        <p:nvPr/>
      </p:nvGrpSpPr>
      <p:grpSpPr>
        <a:xfrm>
          <a:off x="0" y="0"/>
          <a:ext cx="0" cy="0"/>
          <a:chOff x="0" y="0"/>
          <a:chExt cx="0" cy="0"/>
        </a:xfrm>
      </p:grpSpPr>
      <p:sp>
        <p:nvSpPr>
          <p:cNvPr id="2413" name="Google Shape;2413;g2b252d97c48_0_8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4" name="Google Shape;2414;g2b252d97c48_0_8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3" name="Shape 2423"/>
        <p:cNvGrpSpPr/>
        <p:nvPr/>
      </p:nvGrpSpPr>
      <p:grpSpPr>
        <a:xfrm>
          <a:off x="0" y="0"/>
          <a:ext cx="0" cy="0"/>
          <a:chOff x="0" y="0"/>
          <a:chExt cx="0" cy="0"/>
        </a:xfrm>
      </p:grpSpPr>
      <p:sp>
        <p:nvSpPr>
          <p:cNvPr id="2424" name="Google Shape;2424;g2b252d97c48_0_8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5" name="Google Shape;2425;g2b252d97c48_0_8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5" name="Shape 2435"/>
        <p:cNvGrpSpPr/>
        <p:nvPr/>
      </p:nvGrpSpPr>
      <p:grpSpPr>
        <a:xfrm>
          <a:off x="0" y="0"/>
          <a:ext cx="0" cy="0"/>
          <a:chOff x="0" y="0"/>
          <a:chExt cx="0" cy="0"/>
        </a:xfrm>
      </p:grpSpPr>
      <p:sp>
        <p:nvSpPr>
          <p:cNvPr id="2436" name="Google Shape;2436;g2b252d97c48_0_8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7" name="Google Shape;2437;g2b252d97c48_0_8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5" name="Shape 2465"/>
        <p:cNvGrpSpPr/>
        <p:nvPr/>
      </p:nvGrpSpPr>
      <p:grpSpPr>
        <a:xfrm>
          <a:off x="0" y="0"/>
          <a:ext cx="0" cy="0"/>
          <a:chOff x="0" y="0"/>
          <a:chExt cx="0" cy="0"/>
        </a:xfrm>
      </p:grpSpPr>
      <p:sp>
        <p:nvSpPr>
          <p:cNvPr id="2466" name="Google Shape;2466;g2b252d97c48_0_10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7" name="Google Shape;2467;g2b252d97c48_0_10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Following our AMA, we will hear some final words from Dr. Jeffrey Bergin, GA’s VP of Impact &amp; Experience.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28eb3726f53_7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28eb3726f53_7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some final words from Dr. Jeffrey Bergin, GA’s VP of Impact &amp; Experience.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6" name="Shape 2476"/>
        <p:cNvGrpSpPr/>
        <p:nvPr/>
      </p:nvGrpSpPr>
      <p:grpSpPr>
        <a:xfrm>
          <a:off x="0" y="0"/>
          <a:ext cx="0" cy="0"/>
          <a:chOff x="0" y="0"/>
          <a:chExt cx="0" cy="0"/>
        </a:xfrm>
      </p:grpSpPr>
      <p:sp>
        <p:nvSpPr>
          <p:cNvPr id="2477" name="Google Shape;2477;g2b252d97c48_0_8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8" name="Google Shape;2478;g2b252d97c48_0_8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6" name="Shape 1856"/>
        <p:cNvGrpSpPr/>
        <p:nvPr/>
      </p:nvGrpSpPr>
      <p:grpSpPr>
        <a:xfrm>
          <a:off x="0" y="0"/>
          <a:ext cx="0" cy="0"/>
          <a:chOff x="0" y="0"/>
          <a:chExt cx="0" cy="0"/>
        </a:xfrm>
      </p:grpSpPr>
      <p:sp>
        <p:nvSpPr>
          <p:cNvPr id="1857" name="Google Shape;1857;g2b252d97c48_0_1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8" name="Google Shape;1858;g2b252d97c48_0_1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2" name="Shape 1862"/>
        <p:cNvGrpSpPr/>
        <p:nvPr/>
      </p:nvGrpSpPr>
      <p:grpSpPr>
        <a:xfrm>
          <a:off x="0" y="0"/>
          <a:ext cx="0" cy="0"/>
          <a:chOff x="0" y="0"/>
          <a:chExt cx="0" cy="0"/>
        </a:xfrm>
      </p:grpSpPr>
      <p:sp>
        <p:nvSpPr>
          <p:cNvPr id="1863" name="Google Shape;1863;g2b252d97c48_0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4" name="Google Shape;1864;g2b252d97c48_0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endParaRPr b="1"/>
          </a:p>
          <a:p>
            <a:pPr indent="0" lvl="0" marL="0" rtl="0" algn="l">
              <a:spcBef>
                <a:spcPts val="0"/>
              </a:spcBef>
              <a:spcAft>
                <a:spcPts val="0"/>
              </a:spcAft>
              <a:buClr>
                <a:schemeClr val="dk1"/>
              </a:buClr>
              <a:buSzPts val="1100"/>
              <a:buFont typeface="Arial"/>
              <a:buNone/>
            </a:pPr>
            <a:r>
              <a:rPr lang="en"/>
              <a:t>Provide a concise overview of Generative AI and its relationship with Large Language Models (LLMs).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Generative AI represents the cutting edge in machine learning, expanding the boundaries of what machines can create.</a:t>
            </a:r>
            <a:endParaRPr/>
          </a:p>
          <a:p>
            <a:pPr indent="0" lvl="0" marL="0" rtl="0" algn="l">
              <a:spcBef>
                <a:spcPts val="0"/>
              </a:spcBef>
              <a:spcAft>
                <a:spcPts val="0"/>
              </a:spcAft>
              <a:buClr>
                <a:schemeClr val="dk1"/>
              </a:buClr>
              <a:buSzPts val="1100"/>
              <a:buFont typeface="Arial"/>
              <a:buNone/>
            </a:pPr>
            <a:r>
              <a:rPr lang="en"/>
              <a:t>• This technology has the ability to generate a wide array of new content, including text, images, and videos, simulating human-like creativity.</a:t>
            </a:r>
            <a:endParaRPr/>
          </a:p>
          <a:p>
            <a:pPr indent="0" lvl="0" marL="0" rtl="0" algn="l">
              <a:spcBef>
                <a:spcPts val="0"/>
              </a:spcBef>
              <a:spcAft>
                <a:spcPts val="0"/>
              </a:spcAft>
              <a:buClr>
                <a:schemeClr val="dk1"/>
              </a:buClr>
              <a:buSzPts val="1100"/>
              <a:buFont typeface="Arial"/>
              <a:buNone/>
            </a:pPr>
            <a:r>
              <a:rPr lang="en"/>
              <a:t>• LLMs are a subset of generative AI that focus on text generation, predicting subsequent words based on context, thus simulating understanding and composition of language.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Draw parallels between human creativity and AI content generation to help learners relate to the technology.</a:t>
            </a:r>
            <a:endParaRPr/>
          </a:p>
          <a:p>
            <a:pPr indent="0" lvl="0" marL="0" rtl="0" algn="l">
              <a:spcBef>
                <a:spcPts val="0"/>
              </a:spcBef>
              <a:spcAft>
                <a:spcPts val="0"/>
              </a:spcAft>
              <a:buClr>
                <a:schemeClr val="dk1"/>
              </a:buClr>
              <a:buSzPts val="1100"/>
              <a:buFont typeface="Arial"/>
              <a:buNone/>
            </a:pPr>
            <a:r>
              <a:rPr lang="en"/>
              <a:t>• Use examples of LLMs in action, like writing assistance, to demonstrate their capabilities.</a:t>
            </a:r>
            <a:endParaRPr/>
          </a:p>
          <a:p>
            <a:pPr indent="0" lvl="0" marL="0" rtl="0" algn="l">
              <a:spcBef>
                <a:spcPts val="0"/>
              </a:spcBef>
              <a:spcAft>
                <a:spcPts val="0"/>
              </a:spcAft>
              <a:buClr>
                <a:schemeClr val="dk1"/>
              </a:buClr>
              <a:buSzPts val="1100"/>
              <a:buFont typeface="Arial"/>
              <a:buNone/>
            </a:pPr>
            <a:r>
              <a:rPr lang="en"/>
              <a:t>• Emphasize the "predictive" nature of LLMs, using the analogy of predictive text on smartphones to make it more tangible.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1efd7d6e4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1efd7d6e4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lang="en"/>
              <a:t>:</a:t>
            </a:r>
            <a:endParaRPr/>
          </a:p>
          <a:p>
            <a:pPr indent="0" lvl="0" marL="0" rtl="0" algn="l">
              <a:spcBef>
                <a:spcPts val="0"/>
              </a:spcBef>
              <a:spcAft>
                <a:spcPts val="0"/>
              </a:spcAft>
              <a:buClr>
                <a:schemeClr val="dk1"/>
              </a:buClr>
              <a:buSzPts val="1100"/>
              <a:buFont typeface="Arial"/>
              <a:buNone/>
            </a:pPr>
            <a:r>
              <a:rPr lang="en"/>
              <a:t>Engage the audience in a reflective conversation on their experiences, concerns, and curiosities regarding Generative AI.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lang="en"/>
              <a:t>• Encourage sharing of personal experiences with Generative AI to understand the variety of interactions within the group.</a:t>
            </a:r>
            <a:endParaRPr/>
          </a:p>
          <a:p>
            <a:pPr indent="0" lvl="0" marL="0" rtl="0" algn="l">
              <a:spcBef>
                <a:spcPts val="0"/>
              </a:spcBef>
              <a:spcAft>
                <a:spcPts val="0"/>
              </a:spcAft>
              <a:buClr>
                <a:schemeClr val="dk1"/>
              </a:buClr>
              <a:buSzPts val="1100"/>
              <a:buFont typeface="Arial"/>
              <a:buNone/>
            </a:pPr>
            <a:r>
              <a:rPr lang="en"/>
              <a:t>• Open the floor to any concerns participants may have about AI, such as ethics, bias, or job displacement, to acknowledge and address potential apprehensions.</a:t>
            </a:r>
            <a:endParaRPr/>
          </a:p>
          <a:p>
            <a:pPr indent="0" lvl="0" marL="0" rtl="0" algn="l">
              <a:spcBef>
                <a:spcPts val="0"/>
              </a:spcBef>
              <a:spcAft>
                <a:spcPts val="0"/>
              </a:spcAft>
              <a:buClr>
                <a:schemeClr val="dk1"/>
              </a:buClr>
              <a:buSzPts val="1100"/>
              <a:buFont typeface="Arial"/>
              <a:buNone/>
            </a:pPr>
            <a:r>
              <a:rPr lang="en"/>
              <a:t>• Invite "burning questions" the audience has, which can reveal their depth of interest and areas of curiosity about Generative AI.</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0" lvl="0" marL="0" rtl="0" algn="l">
              <a:spcBef>
                <a:spcPts val="0"/>
              </a:spcBef>
              <a:spcAft>
                <a:spcPts val="0"/>
              </a:spcAft>
              <a:buClr>
                <a:schemeClr val="dk1"/>
              </a:buClr>
              <a:buSzPts val="1100"/>
              <a:buFont typeface="Arial"/>
              <a:buNone/>
            </a:pPr>
            <a:r>
              <a:rPr lang="en"/>
              <a:t>• Create an inclusive environment where all experiences and viewpoints are valued, encouraging quieter participants to share.</a:t>
            </a:r>
            <a:endParaRPr/>
          </a:p>
          <a:p>
            <a:pPr indent="0" lvl="0" marL="0" rtl="0" algn="l">
              <a:spcBef>
                <a:spcPts val="0"/>
              </a:spcBef>
              <a:spcAft>
                <a:spcPts val="0"/>
              </a:spcAft>
              <a:buClr>
                <a:schemeClr val="dk1"/>
              </a:buClr>
              <a:buSzPts val="1100"/>
              <a:buFont typeface="Arial"/>
              <a:buNone/>
            </a:pPr>
            <a:r>
              <a:rPr lang="en"/>
              <a:t>• Be prepared to provide informative responses to concerns, bringing in current research and expert opinions.</a:t>
            </a:r>
            <a:endParaRPr/>
          </a:p>
          <a:p>
            <a:pPr indent="0" lvl="0" marL="0" rtl="0" algn="l">
              <a:spcBef>
                <a:spcPts val="0"/>
              </a:spcBef>
              <a:spcAft>
                <a:spcPts val="0"/>
              </a:spcAft>
              <a:buClr>
                <a:schemeClr val="dk1"/>
              </a:buClr>
              <a:buSzPts val="1100"/>
              <a:buFont typeface="Arial"/>
              <a:buNone/>
            </a:pPr>
            <a:r>
              <a:rPr lang="en"/>
              <a:t>• Use the questions as a springboard for deeper discussion, noting recurring themes for follow-up in later sessions.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g1ef9bc07a00_9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9" name="Google Shape;1879;g1ef9bc07a00_9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 An ice breaker and a chance to show ChatGPT early.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3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3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1.jpg"/><Relationship Id="rId4" Type="http://schemas.openxmlformats.org/officeDocument/2006/relationships/image" Target="../media/image54.jpg"/><Relationship Id="rId5" Type="http://schemas.openxmlformats.org/officeDocument/2006/relationships/image" Target="../media/image4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jp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3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2.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5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5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9.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32.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2.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53.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55.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9.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8.pn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5.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32.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2.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53.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3.png"/><Relationship Id="rId4" Type="http://schemas.openxmlformats.org/officeDocument/2006/relationships/image" Target="../media/image5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9.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8.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mt="10000"/>
          </a:blip>
          <a:srcRect b="-33333" l="0" r="-33351" t="0"/>
          <a:stretch/>
        </p:blipFill>
        <p:spPr>
          <a:xfrm>
            <a:off x="3329050" y="1168750"/>
            <a:ext cx="6858900" cy="6858000"/>
          </a:xfrm>
          <a:prstGeom prst="ellipse">
            <a:avLst/>
          </a:prstGeom>
          <a:noFill/>
          <a:ln>
            <a:noFill/>
          </a:ln>
        </p:spPr>
      </p:pic>
      <p:sp>
        <p:nvSpPr>
          <p:cNvPr id="12" name="Google Shape;12;p2"/>
          <p:cNvSpPr/>
          <p:nvPr/>
        </p:nvSpPr>
        <p:spPr>
          <a:xfrm>
            <a:off x="0" y="4524625"/>
            <a:ext cx="2451600" cy="61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685800" y="3036100"/>
            <a:ext cx="4731000" cy="2697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Font typeface="Barlow Condensed"/>
              <a:buNone/>
              <a:defRPr b="1" sz="1600">
                <a:solidFill>
                  <a:schemeClr val="lt1"/>
                </a:solidFill>
                <a:latin typeface="Barlow Condensed"/>
                <a:ea typeface="Barlow Condensed"/>
                <a:cs typeface="Barlow Condensed"/>
                <a:sym typeface="Barlow Condensed"/>
              </a:defRPr>
            </a:lvl1pPr>
            <a:lvl2pPr lvl="1" rtl="0" algn="r">
              <a:spcBef>
                <a:spcPts val="0"/>
              </a:spcBef>
              <a:spcAft>
                <a:spcPts val="0"/>
              </a:spcAft>
              <a:buSzPts val="1600"/>
              <a:buFont typeface="Barlow Condensed"/>
              <a:buNone/>
              <a:defRPr b="1" sz="1600">
                <a:latin typeface="Barlow Condensed"/>
                <a:ea typeface="Barlow Condensed"/>
                <a:cs typeface="Barlow Condensed"/>
                <a:sym typeface="Barlow Condensed"/>
              </a:defRPr>
            </a:lvl2pPr>
            <a:lvl3pPr lvl="2" rtl="0" algn="r">
              <a:spcBef>
                <a:spcPts val="0"/>
              </a:spcBef>
              <a:spcAft>
                <a:spcPts val="0"/>
              </a:spcAft>
              <a:buSzPts val="1600"/>
              <a:buFont typeface="Barlow Condensed"/>
              <a:buNone/>
              <a:defRPr b="1" sz="1600">
                <a:latin typeface="Barlow Condensed"/>
                <a:ea typeface="Barlow Condensed"/>
                <a:cs typeface="Barlow Condensed"/>
                <a:sym typeface="Barlow Condensed"/>
              </a:defRPr>
            </a:lvl3pPr>
            <a:lvl4pPr lvl="3" rtl="0" algn="r">
              <a:spcBef>
                <a:spcPts val="0"/>
              </a:spcBef>
              <a:spcAft>
                <a:spcPts val="0"/>
              </a:spcAft>
              <a:buSzPts val="1600"/>
              <a:buFont typeface="Barlow Condensed"/>
              <a:buNone/>
              <a:defRPr b="1" sz="1600">
                <a:latin typeface="Barlow Condensed"/>
                <a:ea typeface="Barlow Condensed"/>
                <a:cs typeface="Barlow Condensed"/>
                <a:sym typeface="Barlow Condensed"/>
              </a:defRPr>
            </a:lvl4pPr>
            <a:lvl5pPr lvl="4" rtl="0" algn="r">
              <a:spcBef>
                <a:spcPts val="0"/>
              </a:spcBef>
              <a:spcAft>
                <a:spcPts val="0"/>
              </a:spcAft>
              <a:buSzPts val="1600"/>
              <a:buFont typeface="Barlow Condensed"/>
              <a:buNone/>
              <a:defRPr b="1" sz="1600">
                <a:latin typeface="Barlow Condensed"/>
                <a:ea typeface="Barlow Condensed"/>
                <a:cs typeface="Barlow Condensed"/>
                <a:sym typeface="Barlow Condensed"/>
              </a:defRPr>
            </a:lvl5pPr>
            <a:lvl6pPr lvl="5" rtl="0" algn="r">
              <a:spcBef>
                <a:spcPts val="0"/>
              </a:spcBef>
              <a:spcAft>
                <a:spcPts val="0"/>
              </a:spcAft>
              <a:buSzPts val="1600"/>
              <a:buFont typeface="Barlow Condensed"/>
              <a:buNone/>
              <a:defRPr b="1" sz="1600">
                <a:latin typeface="Barlow Condensed"/>
                <a:ea typeface="Barlow Condensed"/>
                <a:cs typeface="Barlow Condensed"/>
                <a:sym typeface="Barlow Condensed"/>
              </a:defRPr>
            </a:lvl6pPr>
            <a:lvl7pPr lvl="6" rtl="0" algn="r">
              <a:spcBef>
                <a:spcPts val="0"/>
              </a:spcBef>
              <a:spcAft>
                <a:spcPts val="0"/>
              </a:spcAft>
              <a:buSzPts val="1600"/>
              <a:buFont typeface="Barlow Condensed"/>
              <a:buNone/>
              <a:defRPr b="1" sz="1600">
                <a:latin typeface="Barlow Condensed"/>
                <a:ea typeface="Barlow Condensed"/>
                <a:cs typeface="Barlow Condensed"/>
                <a:sym typeface="Barlow Condensed"/>
              </a:defRPr>
            </a:lvl7pPr>
            <a:lvl8pPr lvl="7" rtl="0" algn="r">
              <a:spcBef>
                <a:spcPts val="0"/>
              </a:spcBef>
              <a:spcAft>
                <a:spcPts val="0"/>
              </a:spcAft>
              <a:buSzPts val="1600"/>
              <a:buFont typeface="Barlow Condensed"/>
              <a:buNone/>
              <a:defRPr b="1" sz="1600">
                <a:latin typeface="Barlow Condensed"/>
                <a:ea typeface="Barlow Condensed"/>
                <a:cs typeface="Barlow Condensed"/>
                <a:sym typeface="Barlow Condensed"/>
              </a:defRPr>
            </a:lvl8pPr>
            <a:lvl9pPr lvl="8" rtl="0" algn="r">
              <a:spcBef>
                <a:spcPts val="0"/>
              </a:spcBef>
              <a:spcAft>
                <a:spcPts val="0"/>
              </a:spcAft>
              <a:buSzPts val="1600"/>
              <a:buFont typeface="Barlow Condensed"/>
              <a:buNone/>
              <a:defRPr b="1" sz="1600">
                <a:latin typeface="Barlow Condensed"/>
                <a:ea typeface="Barlow Condensed"/>
                <a:cs typeface="Barlow Condensed"/>
                <a:sym typeface="Barlow Condensed"/>
              </a:defRPr>
            </a:lvl9pPr>
          </a:lstStyle>
          <a:p/>
        </p:txBody>
      </p:sp>
      <p:sp>
        <p:nvSpPr>
          <p:cNvPr id="14" name="Google Shape;14;p2"/>
          <p:cNvSpPr txBox="1"/>
          <p:nvPr>
            <p:ph idx="1" type="subTitle"/>
          </p:nvPr>
        </p:nvSpPr>
        <p:spPr>
          <a:xfrm>
            <a:off x="4892040" y="4620986"/>
            <a:ext cx="3200400" cy="228600"/>
          </a:xfrm>
          <a:prstGeom prst="rect">
            <a:avLst/>
          </a:prstGeom>
        </p:spPr>
        <p:txBody>
          <a:bodyPr anchorCtr="0" anchor="ctr" bIns="0" lIns="0" spcFirstLastPara="1" rIns="0" wrap="square" tIns="0">
            <a:noAutofit/>
          </a:bodyPr>
          <a:lstStyle>
            <a:lvl1pPr lvl="0" rtl="0" algn="r">
              <a:lnSpc>
                <a:spcPct val="115000"/>
              </a:lnSpc>
              <a:spcBef>
                <a:spcPts val="0"/>
              </a:spcBef>
              <a:spcAft>
                <a:spcPts val="0"/>
              </a:spcAft>
              <a:buClr>
                <a:schemeClr val="lt1"/>
              </a:buClr>
              <a:buSzPts val="1100"/>
              <a:buNone/>
              <a:defRPr sz="1100">
                <a:solidFill>
                  <a:schemeClr val="lt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15" name="Google Shape;15;p2"/>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6" name="Google Shape;16;p2"/>
          <p:cNvGrpSpPr/>
          <p:nvPr/>
        </p:nvGrpSpPr>
        <p:grpSpPr>
          <a:xfrm>
            <a:off x="8668400" y="2593628"/>
            <a:ext cx="265400" cy="2345202"/>
            <a:chOff x="5434475" y="2630351"/>
            <a:chExt cx="265400" cy="2345202"/>
          </a:xfrm>
        </p:grpSpPr>
        <p:pic>
          <p:nvPicPr>
            <p:cNvPr id="17" name="Google Shape;17;p2"/>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8" name="Google Shape;18;p2"/>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9" name="Google Shape;19;p2"/>
          <p:cNvSpPr txBox="1"/>
          <p:nvPr>
            <p:ph idx="2" type="ctrTitle"/>
          </p:nvPr>
        </p:nvSpPr>
        <p:spPr>
          <a:xfrm>
            <a:off x="640080" y="21488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20" name="Google Shape;20;p2"/>
          <p:cNvSpPr/>
          <p:nvPr>
            <p:ph idx="3" type="pic"/>
          </p:nvPr>
        </p:nvSpPr>
        <p:spPr>
          <a:xfrm>
            <a:off x="5050125" y="-541050"/>
            <a:ext cx="3883800" cy="3883800"/>
          </a:xfrm>
          <a:prstGeom prst="ellipse">
            <a:avLst/>
          </a:prstGeom>
          <a:noFill/>
          <a:ln>
            <a:noFill/>
          </a:ln>
          <a:effectLst>
            <a:outerShdw blurRad="57150" rotWithShape="0" algn="bl" dir="5400000" dist="19050">
              <a:srgbClr val="000000">
                <a:alpha val="50000"/>
              </a:srgbClr>
            </a:outerShdw>
          </a:effectLst>
        </p:spPr>
      </p:sp>
      <p:sp>
        <p:nvSpPr>
          <p:cNvPr id="21" name="Google Shape;21;p2"/>
          <p:cNvSpPr txBox="1"/>
          <p:nvPr>
            <p:ph idx="4" type="ctrTitle"/>
          </p:nvPr>
        </p:nvSpPr>
        <p:spPr>
          <a:xfrm>
            <a:off x="685800" y="3391888"/>
            <a:ext cx="4731000" cy="1143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4000"/>
              <a:buFont typeface="Barlow Condensed"/>
              <a:buNone/>
              <a:defRPr b="1" sz="4000">
                <a:solidFill>
                  <a:schemeClr val="lt1"/>
                </a:solidFill>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
    <p:spTree>
      <p:nvGrpSpPr>
        <p:cNvPr id="107" name="Shape 107"/>
        <p:cNvGrpSpPr/>
        <p:nvPr/>
      </p:nvGrpSpPr>
      <p:grpSpPr>
        <a:xfrm>
          <a:off x="0" y="0"/>
          <a:ext cx="0" cy="0"/>
          <a:chOff x="0" y="0"/>
          <a:chExt cx="0" cy="0"/>
        </a:xfrm>
      </p:grpSpPr>
      <p:sp>
        <p:nvSpPr>
          <p:cNvPr id="108" name="Google Shape;108;p1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9" name="Google Shape;109;p11"/>
          <p:cNvSpPr/>
          <p:nvPr/>
        </p:nvSpPr>
        <p:spPr>
          <a:xfrm>
            <a:off x="552450" y="17234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Barlow Condensed"/>
                <a:ea typeface="Barlow Condensed"/>
                <a:cs typeface="Barlow Condensed"/>
                <a:sym typeface="Barlow Condensed"/>
              </a:rPr>
              <a:t>1</a:t>
            </a:r>
            <a:endParaRPr b="1" sz="2300">
              <a:solidFill>
                <a:schemeClr val="lt1"/>
              </a:solidFill>
              <a:latin typeface="Barlow Condensed"/>
              <a:ea typeface="Barlow Condensed"/>
              <a:cs typeface="Barlow Condensed"/>
              <a:sym typeface="Barlow Condensed"/>
            </a:endParaRPr>
          </a:p>
        </p:txBody>
      </p:sp>
      <p:sp>
        <p:nvSpPr>
          <p:cNvPr id="110" name="Google Shape;110;p11"/>
          <p:cNvSpPr/>
          <p:nvPr/>
        </p:nvSpPr>
        <p:spPr>
          <a:xfrm>
            <a:off x="552450" y="2538975"/>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2</a:t>
            </a:r>
            <a:endParaRPr b="1" sz="2400">
              <a:solidFill>
                <a:schemeClr val="lt1"/>
              </a:solidFill>
              <a:latin typeface="Barlow Condensed"/>
              <a:ea typeface="Barlow Condensed"/>
              <a:cs typeface="Barlow Condensed"/>
              <a:sym typeface="Barlow Condensed"/>
            </a:endParaRPr>
          </a:p>
        </p:txBody>
      </p:sp>
      <p:sp>
        <p:nvSpPr>
          <p:cNvPr id="111" name="Google Shape;111;p11"/>
          <p:cNvSpPr txBox="1"/>
          <p:nvPr/>
        </p:nvSpPr>
        <p:spPr>
          <a:xfrm>
            <a:off x="438150" y="362550"/>
            <a:ext cx="5548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112" name="Google Shape;112;p11"/>
          <p:cNvSpPr txBox="1"/>
          <p:nvPr>
            <p:ph idx="1" type="subTitle"/>
          </p:nvPr>
        </p:nvSpPr>
        <p:spPr>
          <a:xfrm>
            <a:off x="1498054" y="1280500"/>
            <a:ext cx="4386900" cy="493800"/>
          </a:xfrm>
          <a:prstGeom prst="rect">
            <a:avLst/>
          </a:prstGeom>
        </p:spPr>
        <p:txBody>
          <a:bodyPr anchorCtr="0" anchor="ctr"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13" name="Google Shape;113;p11"/>
          <p:cNvSpPr txBox="1"/>
          <p:nvPr>
            <p:ph idx="2" type="subTitle"/>
          </p:nvPr>
        </p:nvSpPr>
        <p:spPr>
          <a:xfrm>
            <a:off x="1447200" y="2095988"/>
            <a:ext cx="4386900" cy="493800"/>
          </a:xfrm>
          <a:prstGeom prst="rect">
            <a:avLst/>
          </a:prstGeom>
        </p:spPr>
        <p:txBody>
          <a:bodyPr anchorCtr="0" anchor="ctr"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14" name="Google Shape;114;p11"/>
          <p:cNvSpPr/>
          <p:nvPr/>
        </p:nvSpPr>
        <p:spPr>
          <a:xfrm>
            <a:off x="552450" y="33544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3</a:t>
            </a:r>
            <a:endParaRPr b="1" sz="2400">
              <a:solidFill>
                <a:schemeClr val="lt1"/>
              </a:solidFill>
              <a:latin typeface="Barlow Condensed"/>
              <a:ea typeface="Barlow Condensed"/>
              <a:cs typeface="Barlow Condensed"/>
              <a:sym typeface="Barlow Condensed"/>
            </a:endParaRPr>
          </a:p>
        </p:txBody>
      </p:sp>
      <p:sp>
        <p:nvSpPr>
          <p:cNvPr id="115" name="Google Shape;115;p11"/>
          <p:cNvSpPr txBox="1"/>
          <p:nvPr>
            <p:ph idx="3" type="subTitle"/>
          </p:nvPr>
        </p:nvSpPr>
        <p:spPr>
          <a:xfrm>
            <a:off x="1447200" y="2911500"/>
            <a:ext cx="4437900" cy="493800"/>
          </a:xfrm>
          <a:prstGeom prst="rect">
            <a:avLst/>
          </a:prstGeom>
        </p:spPr>
        <p:txBody>
          <a:bodyPr anchorCtr="0" anchor="ctr"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16" name="Google Shape;116;p11"/>
          <p:cNvSpPr txBox="1"/>
          <p:nvPr>
            <p:ph idx="4" type="subTitle"/>
          </p:nvPr>
        </p:nvSpPr>
        <p:spPr>
          <a:xfrm>
            <a:off x="1447200" y="3727000"/>
            <a:ext cx="4437900" cy="493800"/>
          </a:xfrm>
          <a:prstGeom prst="rect">
            <a:avLst/>
          </a:prstGeom>
        </p:spPr>
        <p:txBody>
          <a:bodyPr anchorCtr="0" anchor="ctr"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17" name="Google Shape;117;p11"/>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1"/>
          <p:cNvPicPr preferRelativeResize="0"/>
          <p:nvPr/>
        </p:nvPicPr>
        <p:blipFill>
          <a:blip r:embed="rId2">
            <a:alphaModFix/>
          </a:blip>
          <a:stretch>
            <a:fillRect/>
          </a:stretch>
        </p:blipFill>
        <p:spPr>
          <a:xfrm>
            <a:off x="6461782" y="1488900"/>
            <a:ext cx="2058478" cy="196665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Multiple Choice WH 2">
  <p:cSld name="TITLE_AND_BODY_8_2_1_2_1">
    <p:bg>
      <p:bgPr>
        <a:solidFill>
          <a:schemeClr val="lt2"/>
        </a:solidFill>
      </p:bgPr>
    </p:bg>
    <p:spTree>
      <p:nvGrpSpPr>
        <p:cNvPr id="1087" name="Shape 1087"/>
        <p:cNvGrpSpPr/>
        <p:nvPr/>
      </p:nvGrpSpPr>
      <p:grpSpPr>
        <a:xfrm>
          <a:off x="0" y="0"/>
          <a:ext cx="0" cy="0"/>
          <a:chOff x="0" y="0"/>
          <a:chExt cx="0" cy="0"/>
        </a:xfrm>
      </p:grpSpPr>
      <p:sp>
        <p:nvSpPr>
          <p:cNvPr id="1088" name="Google Shape;1088;p101"/>
          <p:cNvSpPr/>
          <p:nvPr/>
        </p:nvSpPr>
        <p:spPr>
          <a:xfrm>
            <a:off x="457200" y="1600200"/>
            <a:ext cx="7248600" cy="722700"/>
          </a:xfrm>
          <a:prstGeom prst="roundRect">
            <a:avLst>
              <a:gd fmla="val 0" name="adj"/>
            </a:avLst>
          </a:pr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89" name="Google Shape;1089;p10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90" name="Google Shape;1090;p10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091" name="Google Shape;1091;p101"/>
          <p:cNvSpPr txBox="1"/>
          <p:nvPr/>
        </p:nvSpPr>
        <p:spPr>
          <a:xfrm>
            <a:off x="457200" y="457200"/>
            <a:ext cx="91533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chemeClr val="dk1"/>
                </a:solidFill>
                <a:latin typeface="Barlow Condensed"/>
                <a:ea typeface="Barlow Condensed"/>
                <a:cs typeface="Barlow Condensed"/>
                <a:sym typeface="Barlow Condensed"/>
              </a:rPr>
              <a:t>TRIVIA</a:t>
            </a:r>
            <a:endParaRPr b="1" sz="3000">
              <a:solidFill>
                <a:schemeClr val="dk1"/>
              </a:solidFill>
              <a:latin typeface="Barlow Condensed"/>
              <a:ea typeface="Barlow Condensed"/>
              <a:cs typeface="Barlow Condensed"/>
              <a:sym typeface="Barlow Condensed"/>
            </a:endParaRPr>
          </a:p>
        </p:txBody>
      </p:sp>
      <p:sp>
        <p:nvSpPr>
          <p:cNvPr id="1092" name="Google Shape;1092;p101"/>
          <p:cNvSpPr txBox="1"/>
          <p:nvPr>
            <p:ph idx="1" type="subTitle"/>
          </p:nvPr>
        </p:nvSpPr>
        <p:spPr>
          <a:xfrm>
            <a:off x="704850" y="1676400"/>
            <a:ext cx="6934200" cy="552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None/>
              <a:defRPr sz="1800">
                <a:solidFill>
                  <a:schemeClr val="lt1"/>
                </a:solidFill>
              </a:defRPr>
            </a:lvl1pPr>
            <a:lvl2pPr lvl="1" rtl="0">
              <a:spcBef>
                <a:spcPts val="1000"/>
              </a:spcBef>
              <a:spcAft>
                <a:spcPts val="0"/>
              </a:spcAft>
              <a:buClr>
                <a:schemeClr val="lt1"/>
              </a:buClr>
              <a:buSzPts val="1800"/>
              <a:buNone/>
              <a:defRPr sz="1800">
                <a:solidFill>
                  <a:schemeClr val="lt1"/>
                </a:solidFill>
              </a:defRPr>
            </a:lvl2pPr>
            <a:lvl3pPr lvl="2" rtl="0">
              <a:spcBef>
                <a:spcPts val="1000"/>
              </a:spcBef>
              <a:spcAft>
                <a:spcPts val="0"/>
              </a:spcAft>
              <a:buClr>
                <a:schemeClr val="lt1"/>
              </a:buClr>
              <a:buSzPts val="1800"/>
              <a:buNone/>
              <a:defRPr sz="1800">
                <a:solidFill>
                  <a:schemeClr val="lt1"/>
                </a:solidFill>
              </a:defRPr>
            </a:lvl3pPr>
            <a:lvl4pPr lvl="3" rtl="0">
              <a:spcBef>
                <a:spcPts val="1000"/>
              </a:spcBef>
              <a:spcAft>
                <a:spcPts val="0"/>
              </a:spcAft>
              <a:buClr>
                <a:schemeClr val="lt1"/>
              </a:buClr>
              <a:buSzPts val="1800"/>
              <a:buNone/>
              <a:defRPr sz="1800">
                <a:solidFill>
                  <a:schemeClr val="lt1"/>
                </a:solidFill>
              </a:defRPr>
            </a:lvl4pPr>
            <a:lvl5pPr lvl="4" rtl="0">
              <a:spcBef>
                <a:spcPts val="1000"/>
              </a:spcBef>
              <a:spcAft>
                <a:spcPts val="0"/>
              </a:spcAft>
              <a:buClr>
                <a:schemeClr val="lt1"/>
              </a:buClr>
              <a:buSzPts val="1800"/>
              <a:buNone/>
              <a:defRPr sz="1800">
                <a:solidFill>
                  <a:schemeClr val="lt1"/>
                </a:solidFill>
              </a:defRPr>
            </a:lvl5pPr>
            <a:lvl6pPr lvl="5" rtl="0">
              <a:spcBef>
                <a:spcPts val="1000"/>
              </a:spcBef>
              <a:spcAft>
                <a:spcPts val="0"/>
              </a:spcAft>
              <a:buClr>
                <a:schemeClr val="lt1"/>
              </a:buClr>
              <a:buSzPts val="1800"/>
              <a:buNone/>
              <a:defRPr sz="1800">
                <a:solidFill>
                  <a:schemeClr val="lt1"/>
                </a:solidFill>
              </a:defRPr>
            </a:lvl6pPr>
            <a:lvl7pPr lvl="6" rtl="0">
              <a:spcBef>
                <a:spcPts val="1000"/>
              </a:spcBef>
              <a:spcAft>
                <a:spcPts val="0"/>
              </a:spcAft>
              <a:buClr>
                <a:schemeClr val="lt1"/>
              </a:buClr>
              <a:buSzPts val="1800"/>
              <a:buNone/>
              <a:defRPr sz="1800">
                <a:solidFill>
                  <a:schemeClr val="lt1"/>
                </a:solidFill>
              </a:defRPr>
            </a:lvl7pPr>
            <a:lvl8pPr lvl="7" rtl="0">
              <a:spcBef>
                <a:spcPts val="1000"/>
              </a:spcBef>
              <a:spcAft>
                <a:spcPts val="0"/>
              </a:spcAft>
              <a:buClr>
                <a:schemeClr val="lt1"/>
              </a:buClr>
              <a:buSzPts val="1800"/>
              <a:buNone/>
              <a:defRPr sz="1800">
                <a:solidFill>
                  <a:schemeClr val="lt1"/>
                </a:solidFill>
              </a:defRPr>
            </a:lvl8pPr>
            <a:lvl9pPr lvl="8" rtl="0">
              <a:spcBef>
                <a:spcPts val="1000"/>
              </a:spcBef>
              <a:spcAft>
                <a:spcPts val="1000"/>
              </a:spcAft>
              <a:buClr>
                <a:schemeClr val="lt1"/>
              </a:buClr>
              <a:buSzPts val="1800"/>
              <a:buNone/>
              <a:defRPr sz="1800">
                <a:solidFill>
                  <a:schemeClr val="lt1"/>
                </a:solidFill>
              </a:defRPr>
            </a:lvl9pPr>
          </a:lstStyle>
          <a:p/>
        </p:txBody>
      </p:sp>
      <p:sp>
        <p:nvSpPr>
          <p:cNvPr id="1093" name="Google Shape;1093;p101"/>
          <p:cNvSpPr/>
          <p:nvPr/>
        </p:nvSpPr>
        <p:spPr>
          <a:xfrm>
            <a:off x="457200" y="249555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94" name="Google Shape;1094;p101"/>
          <p:cNvSpPr/>
          <p:nvPr/>
        </p:nvSpPr>
        <p:spPr>
          <a:xfrm>
            <a:off x="4241386" y="249555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95" name="Google Shape;1095;p101"/>
          <p:cNvSpPr/>
          <p:nvPr/>
        </p:nvSpPr>
        <p:spPr>
          <a:xfrm>
            <a:off x="457200" y="327660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96" name="Google Shape;1096;p101"/>
          <p:cNvSpPr/>
          <p:nvPr/>
        </p:nvSpPr>
        <p:spPr>
          <a:xfrm>
            <a:off x="4241386" y="327660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097" name="Google Shape;1097;p101"/>
          <p:cNvSpPr txBox="1"/>
          <p:nvPr>
            <p:ph idx="2" type="subTitle"/>
          </p:nvPr>
        </p:nvSpPr>
        <p:spPr>
          <a:xfrm>
            <a:off x="876300" y="2590800"/>
            <a:ext cx="31215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sz="1600">
                <a:solidFill>
                  <a:schemeClr val="lt1"/>
                </a:solidFill>
              </a:defRPr>
            </a:lvl1pPr>
            <a:lvl2pPr lvl="1" rtl="0">
              <a:spcBef>
                <a:spcPts val="1000"/>
              </a:spcBef>
              <a:spcAft>
                <a:spcPts val="0"/>
              </a:spcAft>
              <a:buClr>
                <a:schemeClr val="lt1"/>
              </a:buClr>
              <a:buSzPts val="1600"/>
              <a:buNone/>
              <a:defRPr sz="1600">
                <a:solidFill>
                  <a:schemeClr val="lt1"/>
                </a:solidFill>
              </a:defRPr>
            </a:lvl2pPr>
            <a:lvl3pPr lvl="2" rtl="0">
              <a:spcBef>
                <a:spcPts val="1000"/>
              </a:spcBef>
              <a:spcAft>
                <a:spcPts val="0"/>
              </a:spcAft>
              <a:buClr>
                <a:schemeClr val="lt1"/>
              </a:buClr>
              <a:buSzPts val="1600"/>
              <a:buNone/>
              <a:defRPr sz="1600">
                <a:solidFill>
                  <a:schemeClr val="lt1"/>
                </a:solidFill>
              </a:defRPr>
            </a:lvl3pPr>
            <a:lvl4pPr lvl="3" rtl="0">
              <a:spcBef>
                <a:spcPts val="1000"/>
              </a:spcBef>
              <a:spcAft>
                <a:spcPts val="0"/>
              </a:spcAft>
              <a:buClr>
                <a:schemeClr val="lt1"/>
              </a:buClr>
              <a:buSzPts val="1600"/>
              <a:buNone/>
              <a:defRPr sz="1600">
                <a:solidFill>
                  <a:schemeClr val="lt1"/>
                </a:solidFill>
              </a:defRPr>
            </a:lvl4pPr>
            <a:lvl5pPr lvl="4" rtl="0">
              <a:spcBef>
                <a:spcPts val="1000"/>
              </a:spcBef>
              <a:spcAft>
                <a:spcPts val="0"/>
              </a:spcAft>
              <a:buClr>
                <a:schemeClr val="lt1"/>
              </a:buClr>
              <a:buSzPts val="1600"/>
              <a:buNone/>
              <a:defRPr sz="1600">
                <a:solidFill>
                  <a:schemeClr val="lt1"/>
                </a:solidFill>
              </a:defRPr>
            </a:lvl5pPr>
            <a:lvl6pPr lvl="5" rtl="0">
              <a:spcBef>
                <a:spcPts val="1000"/>
              </a:spcBef>
              <a:spcAft>
                <a:spcPts val="0"/>
              </a:spcAft>
              <a:buClr>
                <a:schemeClr val="lt1"/>
              </a:buClr>
              <a:buSzPts val="1600"/>
              <a:buNone/>
              <a:defRPr sz="1600">
                <a:solidFill>
                  <a:schemeClr val="lt1"/>
                </a:solidFill>
              </a:defRPr>
            </a:lvl6pPr>
            <a:lvl7pPr lvl="6" rtl="0">
              <a:spcBef>
                <a:spcPts val="1000"/>
              </a:spcBef>
              <a:spcAft>
                <a:spcPts val="0"/>
              </a:spcAft>
              <a:buClr>
                <a:schemeClr val="lt1"/>
              </a:buClr>
              <a:buSzPts val="1600"/>
              <a:buNone/>
              <a:defRPr sz="1600">
                <a:solidFill>
                  <a:schemeClr val="lt1"/>
                </a:solidFill>
              </a:defRPr>
            </a:lvl7pPr>
            <a:lvl8pPr lvl="7" rtl="0">
              <a:spcBef>
                <a:spcPts val="1000"/>
              </a:spcBef>
              <a:spcAft>
                <a:spcPts val="0"/>
              </a:spcAft>
              <a:buClr>
                <a:schemeClr val="lt1"/>
              </a:buClr>
              <a:buSzPts val="1600"/>
              <a:buNone/>
              <a:defRPr sz="1600">
                <a:solidFill>
                  <a:schemeClr val="lt1"/>
                </a:solidFill>
              </a:defRPr>
            </a:lvl8pPr>
            <a:lvl9pPr lvl="8" rtl="0">
              <a:spcBef>
                <a:spcPts val="1000"/>
              </a:spcBef>
              <a:spcAft>
                <a:spcPts val="1000"/>
              </a:spcAft>
              <a:buClr>
                <a:schemeClr val="lt1"/>
              </a:buClr>
              <a:buSzPts val="1600"/>
              <a:buNone/>
              <a:defRPr sz="1600">
                <a:solidFill>
                  <a:schemeClr val="lt1"/>
                </a:solidFill>
              </a:defRPr>
            </a:lvl9pPr>
          </a:lstStyle>
          <a:p/>
        </p:txBody>
      </p:sp>
      <p:sp>
        <p:nvSpPr>
          <p:cNvPr id="1098" name="Google Shape;1098;p101"/>
          <p:cNvSpPr txBox="1"/>
          <p:nvPr>
            <p:ph idx="3" type="subTitle"/>
          </p:nvPr>
        </p:nvSpPr>
        <p:spPr>
          <a:xfrm>
            <a:off x="4619381" y="2590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sz="1600">
                <a:solidFill>
                  <a:schemeClr val="lt1"/>
                </a:solidFill>
              </a:defRPr>
            </a:lvl1pPr>
            <a:lvl2pPr lvl="1" rtl="0">
              <a:spcBef>
                <a:spcPts val="1000"/>
              </a:spcBef>
              <a:spcAft>
                <a:spcPts val="0"/>
              </a:spcAft>
              <a:buClr>
                <a:schemeClr val="lt1"/>
              </a:buClr>
              <a:buSzPts val="1600"/>
              <a:buNone/>
              <a:defRPr sz="1600">
                <a:solidFill>
                  <a:schemeClr val="lt1"/>
                </a:solidFill>
              </a:defRPr>
            </a:lvl2pPr>
            <a:lvl3pPr lvl="2" rtl="0">
              <a:spcBef>
                <a:spcPts val="1000"/>
              </a:spcBef>
              <a:spcAft>
                <a:spcPts val="0"/>
              </a:spcAft>
              <a:buClr>
                <a:schemeClr val="lt1"/>
              </a:buClr>
              <a:buSzPts val="1600"/>
              <a:buNone/>
              <a:defRPr sz="1600">
                <a:solidFill>
                  <a:schemeClr val="lt1"/>
                </a:solidFill>
              </a:defRPr>
            </a:lvl3pPr>
            <a:lvl4pPr lvl="3" rtl="0">
              <a:spcBef>
                <a:spcPts val="1000"/>
              </a:spcBef>
              <a:spcAft>
                <a:spcPts val="0"/>
              </a:spcAft>
              <a:buClr>
                <a:schemeClr val="lt1"/>
              </a:buClr>
              <a:buSzPts val="1600"/>
              <a:buNone/>
              <a:defRPr sz="1600">
                <a:solidFill>
                  <a:schemeClr val="lt1"/>
                </a:solidFill>
              </a:defRPr>
            </a:lvl4pPr>
            <a:lvl5pPr lvl="4" rtl="0">
              <a:spcBef>
                <a:spcPts val="1000"/>
              </a:spcBef>
              <a:spcAft>
                <a:spcPts val="0"/>
              </a:spcAft>
              <a:buClr>
                <a:schemeClr val="lt1"/>
              </a:buClr>
              <a:buSzPts val="1600"/>
              <a:buNone/>
              <a:defRPr sz="1600">
                <a:solidFill>
                  <a:schemeClr val="lt1"/>
                </a:solidFill>
              </a:defRPr>
            </a:lvl5pPr>
            <a:lvl6pPr lvl="5" rtl="0">
              <a:spcBef>
                <a:spcPts val="1000"/>
              </a:spcBef>
              <a:spcAft>
                <a:spcPts val="0"/>
              </a:spcAft>
              <a:buClr>
                <a:schemeClr val="lt1"/>
              </a:buClr>
              <a:buSzPts val="1600"/>
              <a:buNone/>
              <a:defRPr sz="1600">
                <a:solidFill>
                  <a:schemeClr val="lt1"/>
                </a:solidFill>
              </a:defRPr>
            </a:lvl6pPr>
            <a:lvl7pPr lvl="6" rtl="0">
              <a:spcBef>
                <a:spcPts val="1000"/>
              </a:spcBef>
              <a:spcAft>
                <a:spcPts val="0"/>
              </a:spcAft>
              <a:buClr>
                <a:schemeClr val="lt1"/>
              </a:buClr>
              <a:buSzPts val="1600"/>
              <a:buNone/>
              <a:defRPr sz="1600">
                <a:solidFill>
                  <a:schemeClr val="lt1"/>
                </a:solidFill>
              </a:defRPr>
            </a:lvl7pPr>
            <a:lvl8pPr lvl="7" rtl="0">
              <a:spcBef>
                <a:spcPts val="1000"/>
              </a:spcBef>
              <a:spcAft>
                <a:spcPts val="0"/>
              </a:spcAft>
              <a:buClr>
                <a:schemeClr val="lt1"/>
              </a:buClr>
              <a:buSzPts val="1600"/>
              <a:buNone/>
              <a:defRPr sz="1600">
                <a:solidFill>
                  <a:schemeClr val="lt1"/>
                </a:solidFill>
              </a:defRPr>
            </a:lvl8pPr>
            <a:lvl9pPr lvl="8" rtl="0">
              <a:spcBef>
                <a:spcPts val="1000"/>
              </a:spcBef>
              <a:spcAft>
                <a:spcPts val="1000"/>
              </a:spcAft>
              <a:buClr>
                <a:schemeClr val="lt1"/>
              </a:buClr>
              <a:buSzPts val="1600"/>
              <a:buNone/>
              <a:defRPr sz="1600">
                <a:solidFill>
                  <a:schemeClr val="lt1"/>
                </a:solidFill>
              </a:defRPr>
            </a:lvl9pPr>
          </a:lstStyle>
          <a:p/>
        </p:txBody>
      </p:sp>
      <p:sp>
        <p:nvSpPr>
          <p:cNvPr id="1099" name="Google Shape;1099;p101"/>
          <p:cNvSpPr txBox="1"/>
          <p:nvPr>
            <p:ph idx="4" type="subTitle"/>
          </p:nvPr>
        </p:nvSpPr>
        <p:spPr>
          <a:xfrm>
            <a:off x="876300"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sz="1600">
                <a:solidFill>
                  <a:schemeClr val="lt1"/>
                </a:solidFill>
              </a:defRPr>
            </a:lvl1pPr>
            <a:lvl2pPr lvl="1" rtl="0">
              <a:spcBef>
                <a:spcPts val="1000"/>
              </a:spcBef>
              <a:spcAft>
                <a:spcPts val="0"/>
              </a:spcAft>
              <a:buClr>
                <a:schemeClr val="lt1"/>
              </a:buClr>
              <a:buSzPts val="1600"/>
              <a:buNone/>
              <a:defRPr sz="1600">
                <a:solidFill>
                  <a:schemeClr val="lt1"/>
                </a:solidFill>
              </a:defRPr>
            </a:lvl2pPr>
            <a:lvl3pPr lvl="2" rtl="0">
              <a:spcBef>
                <a:spcPts val="1000"/>
              </a:spcBef>
              <a:spcAft>
                <a:spcPts val="0"/>
              </a:spcAft>
              <a:buClr>
                <a:schemeClr val="lt1"/>
              </a:buClr>
              <a:buSzPts val="1600"/>
              <a:buNone/>
              <a:defRPr sz="1600">
                <a:solidFill>
                  <a:schemeClr val="lt1"/>
                </a:solidFill>
              </a:defRPr>
            </a:lvl3pPr>
            <a:lvl4pPr lvl="3" rtl="0">
              <a:spcBef>
                <a:spcPts val="1000"/>
              </a:spcBef>
              <a:spcAft>
                <a:spcPts val="0"/>
              </a:spcAft>
              <a:buClr>
                <a:schemeClr val="lt1"/>
              </a:buClr>
              <a:buSzPts val="1600"/>
              <a:buNone/>
              <a:defRPr sz="1600">
                <a:solidFill>
                  <a:schemeClr val="lt1"/>
                </a:solidFill>
              </a:defRPr>
            </a:lvl4pPr>
            <a:lvl5pPr lvl="4" rtl="0">
              <a:spcBef>
                <a:spcPts val="1000"/>
              </a:spcBef>
              <a:spcAft>
                <a:spcPts val="0"/>
              </a:spcAft>
              <a:buClr>
                <a:schemeClr val="lt1"/>
              </a:buClr>
              <a:buSzPts val="1600"/>
              <a:buNone/>
              <a:defRPr sz="1600">
                <a:solidFill>
                  <a:schemeClr val="lt1"/>
                </a:solidFill>
              </a:defRPr>
            </a:lvl5pPr>
            <a:lvl6pPr lvl="5" rtl="0">
              <a:spcBef>
                <a:spcPts val="1000"/>
              </a:spcBef>
              <a:spcAft>
                <a:spcPts val="0"/>
              </a:spcAft>
              <a:buClr>
                <a:schemeClr val="lt1"/>
              </a:buClr>
              <a:buSzPts val="1600"/>
              <a:buNone/>
              <a:defRPr sz="1600">
                <a:solidFill>
                  <a:schemeClr val="lt1"/>
                </a:solidFill>
              </a:defRPr>
            </a:lvl6pPr>
            <a:lvl7pPr lvl="6" rtl="0">
              <a:spcBef>
                <a:spcPts val="1000"/>
              </a:spcBef>
              <a:spcAft>
                <a:spcPts val="0"/>
              </a:spcAft>
              <a:buClr>
                <a:schemeClr val="lt1"/>
              </a:buClr>
              <a:buSzPts val="1600"/>
              <a:buNone/>
              <a:defRPr sz="1600">
                <a:solidFill>
                  <a:schemeClr val="lt1"/>
                </a:solidFill>
              </a:defRPr>
            </a:lvl7pPr>
            <a:lvl8pPr lvl="7" rtl="0">
              <a:spcBef>
                <a:spcPts val="1000"/>
              </a:spcBef>
              <a:spcAft>
                <a:spcPts val="0"/>
              </a:spcAft>
              <a:buClr>
                <a:schemeClr val="lt1"/>
              </a:buClr>
              <a:buSzPts val="1600"/>
              <a:buNone/>
              <a:defRPr sz="1600">
                <a:solidFill>
                  <a:schemeClr val="lt1"/>
                </a:solidFill>
              </a:defRPr>
            </a:lvl8pPr>
            <a:lvl9pPr lvl="8" rtl="0">
              <a:spcBef>
                <a:spcPts val="1000"/>
              </a:spcBef>
              <a:spcAft>
                <a:spcPts val="1000"/>
              </a:spcAft>
              <a:buClr>
                <a:schemeClr val="lt1"/>
              </a:buClr>
              <a:buSzPts val="1600"/>
              <a:buNone/>
              <a:defRPr sz="1600">
                <a:solidFill>
                  <a:schemeClr val="lt1"/>
                </a:solidFill>
              </a:defRPr>
            </a:lvl9pPr>
          </a:lstStyle>
          <a:p/>
        </p:txBody>
      </p:sp>
      <p:sp>
        <p:nvSpPr>
          <p:cNvPr id="1100" name="Google Shape;1100;p101"/>
          <p:cNvSpPr txBox="1"/>
          <p:nvPr>
            <p:ph idx="5" type="subTitle"/>
          </p:nvPr>
        </p:nvSpPr>
        <p:spPr>
          <a:xfrm>
            <a:off x="4619381"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600"/>
              <a:buNone/>
              <a:defRPr sz="1600">
                <a:solidFill>
                  <a:schemeClr val="lt1"/>
                </a:solidFill>
              </a:defRPr>
            </a:lvl1pPr>
            <a:lvl2pPr lvl="1" rtl="0">
              <a:spcBef>
                <a:spcPts val="1000"/>
              </a:spcBef>
              <a:spcAft>
                <a:spcPts val="0"/>
              </a:spcAft>
              <a:buClr>
                <a:schemeClr val="lt1"/>
              </a:buClr>
              <a:buSzPts val="1600"/>
              <a:buNone/>
              <a:defRPr sz="1600">
                <a:solidFill>
                  <a:schemeClr val="lt1"/>
                </a:solidFill>
              </a:defRPr>
            </a:lvl2pPr>
            <a:lvl3pPr lvl="2" rtl="0">
              <a:spcBef>
                <a:spcPts val="1000"/>
              </a:spcBef>
              <a:spcAft>
                <a:spcPts val="0"/>
              </a:spcAft>
              <a:buClr>
                <a:schemeClr val="lt1"/>
              </a:buClr>
              <a:buSzPts val="1600"/>
              <a:buNone/>
              <a:defRPr sz="1600">
                <a:solidFill>
                  <a:schemeClr val="lt1"/>
                </a:solidFill>
              </a:defRPr>
            </a:lvl3pPr>
            <a:lvl4pPr lvl="3" rtl="0">
              <a:spcBef>
                <a:spcPts val="1000"/>
              </a:spcBef>
              <a:spcAft>
                <a:spcPts val="0"/>
              </a:spcAft>
              <a:buClr>
                <a:schemeClr val="lt1"/>
              </a:buClr>
              <a:buSzPts val="1600"/>
              <a:buNone/>
              <a:defRPr sz="1600">
                <a:solidFill>
                  <a:schemeClr val="lt1"/>
                </a:solidFill>
              </a:defRPr>
            </a:lvl4pPr>
            <a:lvl5pPr lvl="4" rtl="0">
              <a:spcBef>
                <a:spcPts val="1000"/>
              </a:spcBef>
              <a:spcAft>
                <a:spcPts val="0"/>
              </a:spcAft>
              <a:buClr>
                <a:schemeClr val="lt1"/>
              </a:buClr>
              <a:buSzPts val="1600"/>
              <a:buNone/>
              <a:defRPr sz="1600">
                <a:solidFill>
                  <a:schemeClr val="lt1"/>
                </a:solidFill>
              </a:defRPr>
            </a:lvl5pPr>
            <a:lvl6pPr lvl="5" rtl="0">
              <a:spcBef>
                <a:spcPts val="1000"/>
              </a:spcBef>
              <a:spcAft>
                <a:spcPts val="0"/>
              </a:spcAft>
              <a:buClr>
                <a:schemeClr val="lt1"/>
              </a:buClr>
              <a:buSzPts val="1600"/>
              <a:buNone/>
              <a:defRPr sz="1600">
                <a:solidFill>
                  <a:schemeClr val="lt1"/>
                </a:solidFill>
              </a:defRPr>
            </a:lvl6pPr>
            <a:lvl7pPr lvl="6" rtl="0">
              <a:spcBef>
                <a:spcPts val="1000"/>
              </a:spcBef>
              <a:spcAft>
                <a:spcPts val="0"/>
              </a:spcAft>
              <a:buClr>
                <a:schemeClr val="lt1"/>
              </a:buClr>
              <a:buSzPts val="1600"/>
              <a:buNone/>
              <a:defRPr sz="1600">
                <a:solidFill>
                  <a:schemeClr val="lt1"/>
                </a:solidFill>
              </a:defRPr>
            </a:lvl7pPr>
            <a:lvl8pPr lvl="7" rtl="0">
              <a:spcBef>
                <a:spcPts val="1000"/>
              </a:spcBef>
              <a:spcAft>
                <a:spcPts val="0"/>
              </a:spcAft>
              <a:buClr>
                <a:schemeClr val="lt1"/>
              </a:buClr>
              <a:buSzPts val="1600"/>
              <a:buNone/>
              <a:defRPr sz="1600">
                <a:solidFill>
                  <a:schemeClr val="lt1"/>
                </a:solidFill>
              </a:defRPr>
            </a:lvl8pPr>
            <a:lvl9pPr lvl="8" rtl="0">
              <a:spcBef>
                <a:spcPts val="1000"/>
              </a:spcBef>
              <a:spcAft>
                <a:spcPts val="1000"/>
              </a:spcAft>
              <a:buClr>
                <a:schemeClr val="lt1"/>
              </a:buClr>
              <a:buSzPts val="1600"/>
              <a:buNone/>
              <a:defRPr sz="1600">
                <a:solidFill>
                  <a:schemeClr val="lt1"/>
                </a:solidFill>
              </a:defRPr>
            </a:lvl9pPr>
          </a:lstStyle>
          <a:p/>
        </p:txBody>
      </p:sp>
      <p:sp>
        <p:nvSpPr>
          <p:cNvPr id="1101" name="Google Shape;1101;p101"/>
          <p:cNvSpPr txBox="1"/>
          <p:nvPr/>
        </p:nvSpPr>
        <p:spPr>
          <a:xfrm>
            <a:off x="607800"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800">
                <a:solidFill>
                  <a:schemeClr val="lt1"/>
                </a:solidFill>
                <a:latin typeface="Barlow Condensed"/>
                <a:ea typeface="Barlow Condensed"/>
                <a:cs typeface="Barlow Condensed"/>
                <a:sym typeface="Barlow Condensed"/>
              </a:rPr>
              <a:t>A:</a:t>
            </a:r>
            <a:endParaRPr b="1" sz="1800">
              <a:solidFill>
                <a:schemeClr val="lt1"/>
              </a:solidFill>
              <a:latin typeface="Barlow Condensed"/>
              <a:ea typeface="Barlow Condensed"/>
              <a:cs typeface="Barlow Condensed"/>
              <a:sym typeface="Barlow Condensed"/>
            </a:endParaRPr>
          </a:p>
        </p:txBody>
      </p:sp>
      <p:sp>
        <p:nvSpPr>
          <p:cNvPr id="1102" name="Google Shape;1102;p101"/>
          <p:cNvSpPr txBox="1"/>
          <p:nvPr/>
        </p:nvSpPr>
        <p:spPr>
          <a:xfrm>
            <a:off x="607800"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800">
                <a:solidFill>
                  <a:schemeClr val="lt1"/>
                </a:solidFill>
                <a:latin typeface="Barlow Condensed"/>
                <a:ea typeface="Barlow Condensed"/>
                <a:cs typeface="Barlow Condensed"/>
                <a:sym typeface="Barlow Condensed"/>
              </a:rPr>
              <a:t>C:</a:t>
            </a:r>
            <a:endParaRPr b="1" sz="1800">
              <a:solidFill>
                <a:schemeClr val="lt1"/>
              </a:solidFill>
              <a:latin typeface="Barlow Condensed"/>
              <a:ea typeface="Barlow Condensed"/>
              <a:cs typeface="Barlow Condensed"/>
              <a:sym typeface="Barlow Condensed"/>
            </a:endParaRPr>
          </a:p>
        </p:txBody>
      </p:sp>
      <p:sp>
        <p:nvSpPr>
          <p:cNvPr id="1103" name="Google Shape;1103;p101"/>
          <p:cNvSpPr txBox="1"/>
          <p:nvPr/>
        </p:nvSpPr>
        <p:spPr>
          <a:xfrm>
            <a:off x="4370175"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800">
                <a:solidFill>
                  <a:schemeClr val="lt1"/>
                </a:solidFill>
                <a:latin typeface="Barlow Condensed"/>
                <a:ea typeface="Barlow Condensed"/>
                <a:cs typeface="Barlow Condensed"/>
                <a:sym typeface="Barlow Condensed"/>
              </a:rPr>
              <a:t>B:</a:t>
            </a:r>
            <a:endParaRPr b="1" sz="1800">
              <a:solidFill>
                <a:schemeClr val="lt1"/>
              </a:solidFill>
              <a:latin typeface="Barlow Condensed"/>
              <a:ea typeface="Barlow Condensed"/>
              <a:cs typeface="Barlow Condensed"/>
              <a:sym typeface="Barlow Condensed"/>
            </a:endParaRPr>
          </a:p>
        </p:txBody>
      </p:sp>
      <p:sp>
        <p:nvSpPr>
          <p:cNvPr id="1104" name="Google Shape;1104;p101"/>
          <p:cNvSpPr txBox="1"/>
          <p:nvPr/>
        </p:nvSpPr>
        <p:spPr>
          <a:xfrm>
            <a:off x="4370175"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800">
                <a:solidFill>
                  <a:schemeClr val="lt1"/>
                </a:solidFill>
                <a:latin typeface="Barlow Condensed"/>
                <a:ea typeface="Barlow Condensed"/>
                <a:cs typeface="Barlow Condensed"/>
                <a:sym typeface="Barlow Condensed"/>
              </a:rPr>
              <a:t>D:</a:t>
            </a:r>
            <a:endParaRPr b="1" sz="1800">
              <a:solidFill>
                <a:schemeClr val="lt1"/>
              </a:solidFill>
              <a:latin typeface="Barlow Condensed"/>
              <a:ea typeface="Barlow Condensed"/>
              <a:cs typeface="Barlow Condensed"/>
              <a:sym typeface="Barlow Condensed"/>
            </a:endParaRPr>
          </a:p>
        </p:txBody>
      </p:sp>
      <p:sp>
        <p:nvSpPr>
          <p:cNvPr id="1105" name="Google Shape;1105;p101"/>
          <p:cNvSpPr txBox="1"/>
          <p:nvPr>
            <p:ph idx="6" type="subTitle"/>
          </p:nvPr>
        </p:nvSpPr>
        <p:spPr>
          <a:xfrm>
            <a:off x="457200" y="1026000"/>
            <a:ext cx="7031100" cy="2301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1pPr>
            <a:lvl2pPr lvl="1"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1000"/>
              </a:spcBef>
              <a:spcAft>
                <a:spcPts val="1000"/>
              </a:spcAft>
              <a:buSzPts val="1800"/>
              <a:buFont typeface="Barlow Condensed SemiBold"/>
              <a:buNone/>
              <a:defRPr sz="1800">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Fill in the Blank">
  <p:cSld name="TITLE_AND_BODY_8_2_1_1">
    <p:bg>
      <p:bgPr>
        <a:solidFill>
          <a:schemeClr val="dk1"/>
        </a:solidFill>
      </p:bgPr>
    </p:bg>
    <p:spTree>
      <p:nvGrpSpPr>
        <p:cNvPr id="1106" name="Shape 1106"/>
        <p:cNvGrpSpPr/>
        <p:nvPr/>
      </p:nvGrpSpPr>
      <p:grpSpPr>
        <a:xfrm>
          <a:off x="0" y="0"/>
          <a:ext cx="0" cy="0"/>
          <a:chOff x="0" y="0"/>
          <a:chExt cx="0" cy="0"/>
        </a:xfrm>
      </p:grpSpPr>
      <p:sp>
        <p:nvSpPr>
          <p:cNvPr id="1107" name="Google Shape;1107;p102"/>
          <p:cNvSpPr/>
          <p:nvPr/>
        </p:nvSpPr>
        <p:spPr>
          <a:xfrm>
            <a:off x="457200" y="1686163"/>
            <a:ext cx="7248600" cy="19431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0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09" name="Google Shape;1109;p10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110" name="Google Shape;1110;p102"/>
          <p:cNvSpPr txBox="1"/>
          <p:nvPr>
            <p:ph idx="1" type="subTitle"/>
          </p:nvPr>
        </p:nvSpPr>
        <p:spPr>
          <a:xfrm>
            <a:off x="685800" y="1762363"/>
            <a:ext cx="6934200" cy="552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111" name="Google Shape;1111;p102"/>
          <p:cNvSpPr txBox="1"/>
          <p:nvPr/>
        </p:nvSpPr>
        <p:spPr>
          <a:xfrm>
            <a:off x="457200" y="190500"/>
            <a:ext cx="91533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chemeClr val="lt1"/>
                </a:solidFill>
                <a:latin typeface="Barlow Condensed"/>
                <a:ea typeface="Barlow Condensed"/>
                <a:cs typeface="Barlow Condensed"/>
                <a:sym typeface="Barlow Condensed"/>
              </a:rPr>
              <a:t>TRIVIA</a:t>
            </a:r>
            <a:endParaRPr b="1" sz="3000">
              <a:solidFill>
                <a:schemeClr val="lt1"/>
              </a:solidFill>
              <a:latin typeface="Barlow Condensed"/>
              <a:ea typeface="Barlow Condensed"/>
              <a:cs typeface="Barlow Condensed"/>
              <a:sym typeface="Barlow Condensed"/>
            </a:endParaRPr>
          </a:p>
        </p:txBody>
      </p:sp>
      <p:sp>
        <p:nvSpPr>
          <p:cNvPr id="1112" name="Google Shape;1112;p102"/>
          <p:cNvSpPr txBox="1"/>
          <p:nvPr>
            <p:ph idx="2" type="subTitle"/>
          </p:nvPr>
        </p:nvSpPr>
        <p:spPr>
          <a:xfrm>
            <a:off x="457200" y="683100"/>
            <a:ext cx="7031100" cy="230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Fill in the Blank MIST">
  <p:cSld name="TITLE_AND_BODY_8_2_1_1_1">
    <p:bg>
      <p:bgPr>
        <a:solidFill>
          <a:schemeClr val="lt2"/>
        </a:solidFill>
      </p:bgPr>
    </p:bg>
    <p:spTree>
      <p:nvGrpSpPr>
        <p:cNvPr id="1113" name="Shape 1113"/>
        <p:cNvGrpSpPr/>
        <p:nvPr/>
      </p:nvGrpSpPr>
      <p:grpSpPr>
        <a:xfrm>
          <a:off x="0" y="0"/>
          <a:ext cx="0" cy="0"/>
          <a:chOff x="0" y="0"/>
          <a:chExt cx="0" cy="0"/>
        </a:xfrm>
      </p:grpSpPr>
      <p:sp>
        <p:nvSpPr>
          <p:cNvPr id="1114" name="Google Shape;1114;p103"/>
          <p:cNvSpPr/>
          <p:nvPr/>
        </p:nvSpPr>
        <p:spPr>
          <a:xfrm>
            <a:off x="457200" y="1600188"/>
            <a:ext cx="7248600" cy="19431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0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rgbClr val="9E9E9E"/>
                </a:solidFill>
              </a:defRPr>
            </a:lvl1pPr>
            <a:lvl2pPr lvl="1" rtl="0">
              <a:buNone/>
              <a:defRPr>
                <a:solidFill>
                  <a:srgbClr val="9E9E9E"/>
                </a:solidFill>
              </a:defRPr>
            </a:lvl2pPr>
            <a:lvl3pPr lvl="2" rtl="0">
              <a:buNone/>
              <a:defRPr>
                <a:solidFill>
                  <a:srgbClr val="9E9E9E"/>
                </a:solidFill>
              </a:defRPr>
            </a:lvl3pPr>
            <a:lvl4pPr lvl="3" rtl="0">
              <a:buNone/>
              <a:defRPr>
                <a:solidFill>
                  <a:srgbClr val="9E9E9E"/>
                </a:solidFill>
              </a:defRPr>
            </a:lvl4pPr>
            <a:lvl5pPr lvl="4" rtl="0">
              <a:buNone/>
              <a:defRPr>
                <a:solidFill>
                  <a:srgbClr val="9E9E9E"/>
                </a:solidFill>
              </a:defRPr>
            </a:lvl5pPr>
            <a:lvl6pPr lvl="5" rtl="0">
              <a:buNone/>
              <a:defRPr>
                <a:solidFill>
                  <a:srgbClr val="9E9E9E"/>
                </a:solidFill>
              </a:defRPr>
            </a:lvl6pPr>
            <a:lvl7pPr lvl="6" rtl="0">
              <a:buNone/>
              <a:defRPr>
                <a:solidFill>
                  <a:srgbClr val="9E9E9E"/>
                </a:solidFill>
              </a:defRPr>
            </a:lvl7pPr>
            <a:lvl8pPr lvl="7" rtl="0">
              <a:buNone/>
              <a:defRPr>
                <a:solidFill>
                  <a:srgbClr val="9E9E9E"/>
                </a:solidFill>
              </a:defRPr>
            </a:lvl8pPr>
            <a:lvl9pPr lvl="8" rtl="0">
              <a:buNone/>
              <a:defRPr>
                <a:solidFill>
                  <a:srgbClr val="9E9E9E"/>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16" name="Google Shape;1116;p10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117" name="Google Shape;1117;p103"/>
          <p:cNvSpPr txBox="1"/>
          <p:nvPr>
            <p:ph idx="1" type="subTitle"/>
          </p:nvPr>
        </p:nvSpPr>
        <p:spPr>
          <a:xfrm>
            <a:off x="685800" y="1676388"/>
            <a:ext cx="6934200" cy="552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000"/>
              <a:buNone/>
              <a:defRPr sz="1400">
                <a:solidFill>
                  <a:schemeClr val="lt1"/>
                </a:solidFill>
              </a:defRPr>
            </a:lvl1pPr>
            <a:lvl2pPr lvl="1" rtl="0">
              <a:spcBef>
                <a:spcPts val="1000"/>
              </a:spcBef>
              <a:spcAft>
                <a:spcPts val="0"/>
              </a:spcAft>
              <a:buClr>
                <a:schemeClr val="lt1"/>
              </a:buClr>
              <a:buSzPts val="1400"/>
              <a:buNone/>
              <a:defRPr sz="1400">
                <a:solidFill>
                  <a:schemeClr val="lt1"/>
                </a:solidFill>
              </a:defRPr>
            </a:lvl2pPr>
            <a:lvl3pPr lvl="2" rtl="0">
              <a:spcBef>
                <a:spcPts val="1000"/>
              </a:spcBef>
              <a:spcAft>
                <a:spcPts val="0"/>
              </a:spcAft>
              <a:buClr>
                <a:schemeClr val="lt1"/>
              </a:buClr>
              <a:buSzPts val="1400"/>
              <a:buNone/>
              <a:defRPr sz="1400">
                <a:solidFill>
                  <a:schemeClr val="lt1"/>
                </a:solidFill>
              </a:defRPr>
            </a:lvl3pPr>
            <a:lvl4pPr lvl="3" rtl="0">
              <a:spcBef>
                <a:spcPts val="1000"/>
              </a:spcBef>
              <a:spcAft>
                <a:spcPts val="0"/>
              </a:spcAft>
              <a:buClr>
                <a:schemeClr val="lt1"/>
              </a:buClr>
              <a:buSzPts val="1400"/>
              <a:buNone/>
              <a:defRPr sz="1400">
                <a:solidFill>
                  <a:schemeClr val="lt1"/>
                </a:solidFill>
              </a:defRPr>
            </a:lvl4pPr>
            <a:lvl5pPr lvl="4" rtl="0">
              <a:spcBef>
                <a:spcPts val="1000"/>
              </a:spcBef>
              <a:spcAft>
                <a:spcPts val="0"/>
              </a:spcAft>
              <a:buClr>
                <a:schemeClr val="lt1"/>
              </a:buClr>
              <a:buSzPts val="1400"/>
              <a:buNone/>
              <a:defRPr sz="1400">
                <a:solidFill>
                  <a:schemeClr val="lt1"/>
                </a:solidFill>
              </a:defRPr>
            </a:lvl5pPr>
            <a:lvl6pPr lvl="5" rtl="0">
              <a:spcBef>
                <a:spcPts val="1000"/>
              </a:spcBef>
              <a:spcAft>
                <a:spcPts val="0"/>
              </a:spcAft>
              <a:buClr>
                <a:schemeClr val="lt1"/>
              </a:buClr>
              <a:buSzPts val="1400"/>
              <a:buNone/>
              <a:defRPr sz="1400">
                <a:solidFill>
                  <a:schemeClr val="lt1"/>
                </a:solidFill>
              </a:defRPr>
            </a:lvl6pPr>
            <a:lvl7pPr lvl="6" rtl="0">
              <a:spcBef>
                <a:spcPts val="1000"/>
              </a:spcBef>
              <a:spcAft>
                <a:spcPts val="0"/>
              </a:spcAft>
              <a:buClr>
                <a:schemeClr val="lt1"/>
              </a:buClr>
              <a:buSzPts val="1400"/>
              <a:buNone/>
              <a:defRPr sz="1400">
                <a:solidFill>
                  <a:schemeClr val="lt1"/>
                </a:solidFill>
              </a:defRPr>
            </a:lvl7pPr>
            <a:lvl8pPr lvl="7" rtl="0">
              <a:spcBef>
                <a:spcPts val="1000"/>
              </a:spcBef>
              <a:spcAft>
                <a:spcPts val="0"/>
              </a:spcAft>
              <a:buClr>
                <a:schemeClr val="lt1"/>
              </a:buClr>
              <a:buSzPts val="1400"/>
              <a:buNone/>
              <a:defRPr sz="1400">
                <a:solidFill>
                  <a:schemeClr val="lt1"/>
                </a:solidFill>
              </a:defRPr>
            </a:lvl8pPr>
            <a:lvl9pPr lvl="8" rtl="0">
              <a:spcBef>
                <a:spcPts val="1000"/>
              </a:spcBef>
              <a:spcAft>
                <a:spcPts val="1000"/>
              </a:spcAft>
              <a:buClr>
                <a:schemeClr val="lt1"/>
              </a:buClr>
              <a:buSzPts val="1400"/>
              <a:buNone/>
              <a:defRPr sz="1400">
                <a:solidFill>
                  <a:schemeClr val="lt1"/>
                </a:solidFill>
              </a:defRPr>
            </a:lvl9pPr>
          </a:lstStyle>
          <a:p/>
        </p:txBody>
      </p:sp>
      <p:sp>
        <p:nvSpPr>
          <p:cNvPr id="1118" name="Google Shape;1118;p103"/>
          <p:cNvSpPr txBox="1"/>
          <p:nvPr/>
        </p:nvSpPr>
        <p:spPr>
          <a:xfrm>
            <a:off x="457200" y="457200"/>
            <a:ext cx="91533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chemeClr val="dk1"/>
                </a:solidFill>
                <a:latin typeface="Barlow Condensed"/>
                <a:ea typeface="Barlow Condensed"/>
                <a:cs typeface="Barlow Condensed"/>
                <a:sym typeface="Barlow Condensed"/>
              </a:rPr>
              <a:t>TRIVIA</a:t>
            </a:r>
            <a:endParaRPr b="1" sz="3000">
              <a:solidFill>
                <a:schemeClr val="dk1"/>
              </a:solidFill>
              <a:latin typeface="Barlow Condensed"/>
              <a:ea typeface="Barlow Condensed"/>
              <a:cs typeface="Barlow Condensed"/>
              <a:sym typeface="Barlow Condensed"/>
            </a:endParaRPr>
          </a:p>
        </p:txBody>
      </p:sp>
      <p:sp>
        <p:nvSpPr>
          <p:cNvPr id="1119" name="Google Shape;1119;p103"/>
          <p:cNvSpPr txBox="1"/>
          <p:nvPr>
            <p:ph idx="2" type="subTitle"/>
          </p:nvPr>
        </p:nvSpPr>
        <p:spPr>
          <a:xfrm>
            <a:off x="457200" y="1026000"/>
            <a:ext cx="7031100" cy="2301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1pPr>
            <a:lvl2pPr lvl="1"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2pPr>
            <a:lvl3pPr lvl="2"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3pPr>
            <a:lvl4pPr lvl="3"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4pPr>
            <a:lvl5pPr lvl="4"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5pPr>
            <a:lvl6pPr lvl="5"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6pPr>
            <a:lvl7pPr lvl="6"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7pPr>
            <a:lvl8pPr lvl="7" rtl="0">
              <a:spcBef>
                <a:spcPts val="1000"/>
              </a:spcBef>
              <a:spcAft>
                <a:spcPts val="0"/>
              </a:spcAft>
              <a:buSzPts val="1800"/>
              <a:buFont typeface="Barlow Condensed SemiBold"/>
              <a:buNone/>
              <a:defRPr sz="1800">
                <a:latin typeface="Barlow Condensed SemiBold"/>
                <a:ea typeface="Barlow Condensed SemiBold"/>
                <a:cs typeface="Barlow Condensed SemiBold"/>
                <a:sym typeface="Barlow Condensed SemiBold"/>
              </a:defRPr>
            </a:lvl8pPr>
            <a:lvl9pPr lvl="8" rtl="0">
              <a:spcBef>
                <a:spcPts val="1000"/>
              </a:spcBef>
              <a:spcAft>
                <a:spcPts val="1000"/>
              </a:spcAft>
              <a:buSzPts val="1800"/>
              <a:buFont typeface="Barlow Condensed SemiBold"/>
              <a:buNone/>
              <a:defRPr sz="1800">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Ink">
  <p:cSld name="TITLE_1">
    <p:bg>
      <p:bgPr>
        <a:solidFill>
          <a:schemeClr val="dk1"/>
        </a:solidFill>
      </p:bgPr>
    </p:bg>
    <p:spTree>
      <p:nvGrpSpPr>
        <p:cNvPr id="1120" name="Shape 1120"/>
        <p:cNvGrpSpPr/>
        <p:nvPr/>
      </p:nvGrpSpPr>
      <p:grpSpPr>
        <a:xfrm>
          <a:off x="0" y="0"/>
          <a:ext cx="0" cy="0"/>
          <a:chOff x="0" y="0"/>
          <a:chExt cx="0" cy="0"/>
        </a:xfrm>
      </p:grpSpPr>
      <p:sp>
        <p:nvSpPr>
          <p:cNvPr id="1121" name="Google Shape;1121;p104"/>
          <p:cNvSpPr/>
          <p:nvPr/>
        </p:nvSpPr>
        <p:spPr>
          <a:xfrm>
            <a:off x="0" y="4524625"/>
            <a:ext cx="2451600" cy="61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122" name="Google Shape;1122;p104"/>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123" name="Google Shape;1123;p104"/>
          <p:cNvPicPr preferRelativeResize="0"/>
          <p:nvPr/>
        </p:nvPicPr>
        <p:blipFill rotWithShape="1">
          <a:blip r:embed="rId3">
            <a:alphaModFix amt="17000"/>
          </a:blip>
          <a:srcRect b="-44795" l="7279" r="-59255" t="-7156"/>
          <a:stretch/>
        </p:blipFill>
        <p:spPr>
          <a:xfrm>
            <a:off x="4971150" y="-542300"/>
            <a:ext cx="8258400" cy="8257200"/>
          </a:xfrm>
          <a:prstGeom prst="ellipse">
            <a:avLst/>
          </a:prstGeom>
          <a:noFill/>
          <a:ln>
            <a:noFill/>
          </a:ln>
        </p:spPr>
      </p:pic>
      <p:sp>
        <p:nvSpPr>
          <p:cNvPr id="1124" name="Google Shape;1124;p104"/>
          <p:cNvSpPr txBox="1"/>
          <p:nvPr>
            <p:ph type="ctrTitle"/>
          </p:nvPr>
        </p:nvSpPr>
        <p:spPr>
          <a:xfrm>
            <a:off x="1344930" y="2593140"/>
            <a:ext cx="5486400" cy="9144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lnSpc>
                <a:spcPct val="100000"/>
              </a:lnSpc>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125" name="Google Shape;1125;p104"/>
          <p:cNvSpPr txBox="1"/>
          <p:nvPr>
            <p:ph idx="2" type="ctrTitle"/>
          </p:nvPr>
        </p:nvSpPr>
        <p:spPr>
          <a:xfrm>
            <a:off x="1390650" y="3836200"/>
            <a:ext cx="6174600" cy="11430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4000"/>
              <a:buFont typeface="Barlow Condensed"/>
              <a:buNone/>
              <a:defRPr b="1" sz="4000">
                <a:solidFill>
                  <a:schemeClr val="lt1"/>
                </a:solidFill>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126" name="Google Shape;1126;p104"/>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Cloud">
  <p:cSld name="TITLE_1_1">
    <p:bg>
      <p:bgPr>
        <a:solidFill>
          <a:schemeClr val="lt1"/>
        </a:solidFill>
      </p:bgPr>
    </p:bg>
    <p:spTree>
      <p:nvGrpSpPr>
        <p:cNvPr id="1127" name="Shape 1127"/>
        <p:cNvGrpSpPr/>
        <p:nvPr/>
      </p:nvGrpSpPr>
      <p:grpSpPr>
        <a:xfrm>
          <a:off x="0" y="0"/>
          <a:ext cx="0" cy="0"/>
          <a:chOff x="0" y="0"/>
          <a:chExt cx="0" cy="0"/>
        </a:xfrm>
      </p:grpSpPr>
      <p:sp>
        <p:nvSpPr>
          <p:cNvPr id="1128" name="Google Shape;1128;p105"/>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129" name="Google Shape;1129;p105"/>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130" name="Google Shape;1130;p105"/>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131" name="Google Shape;1131;p105"/>
          <p:cNvSpPr txBox="1"/>
          <p:nvPr>
            <p:ph type="ctrTitle"/>
          </p:nvPr>
        </p:nvSpPr>
        <p:spPr>
          <a:xfrm>
            <a:off x="1287780" y="25931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132" name="Google Shape;1132;p105"/>
          <p:cNvSpPr txBox="1"/>
          <p:nvPr>
            <p:ph idx="2" type="ctrTitle"/>
          </p:nvPr>
        </p:nvSpPr>
        <p:spPr>
          <a:xfrm>
            <a:off x="1333500" y="3836200"/>
            <a:ext cx="6174600" cy="11430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1133" name="Google Shape;1133;p105"/>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Cloud 2">
  <p:cSld name="TITLE_1_1_3">
    <p:bg>
      <p:bgPr>
        <a:solidFill>
          <a:schemeClr val="lt1"/>
        </a:solidFill>
      </p:bgPr>
    </p:bg>
    <p:spTree>
      <p:nvGrpSpPr>
        <p:cNvPr id="1134" name="Shape 1134"/>
        <p:cNvGrpSpPr/>
        <p:nvPr/>
      </p:nvGrpSpPr>
      <p:grpSpPr>
        <a:xfrm>
          <a:off x="0" y="0"/>
          <a:ext cx="0" cy="0"/>
          <a:chOff x="0" y="0"/>
          <a:chExt cx="0" cy="0"/>
        </a:xfrm>
      </p:grpSpPr>
      <p:sp>
        <p:nvSpPr>
          <p:cNvPr id="1135" name="Google Shape;1135;p106"/>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136" name="Google Shape;1136;p106"/>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137" name="Google Shape;1137;p106"/>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138" name="Google Shape;1138;p106"/>
          <p:cNvSpPr txBox="1"/>
          <p:nvPr>
            <p:ph type="ctrTitle"/>
          </p:nvPr>
        </p:nvSpPr>
        <p:spPr>
          <a:xfrm>
            <a:off x="1287780" y="25931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139" name="Google Shape;1139;p106"/>
          <p:cNvSpPr txBox="1"/>
          <p:nvPr>
            <p:ph idx="2" type="ctrTitle"/>
          </p:nvPr>
        </p:nvSpPr>
        <p:spPr>
          <a:xfrm>
            <a:off x="1333500" y="3836200"/>
            <a:ext cx="6174600" cy="11430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1140" name="Google Shape;1140;p106"/>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a:t>
            </a:r>
            <a:r>
              <a:rPr lang="en" sz="600">
                <a:solidFill>
                  <a:srgbClr val="666666"/>
                </a:solidFill>
                <a:latin typeface="Nunito"/>
                <a:ea typeface="Nunito"/>
                <a:cs typeface="Nunito"/>
                <a:sym typeface="Nunito"/>
              </a:rPr>
              <a:t>2024</a:t>
            </a:r>
            <a:r>
              <a:rPr lang="en" sz="600">
                <a:solidFill>
                  <a:srgbClr val="666666"/>
                </a:solidFill>
                <a:latin typeface="Nunito"/>
                <a:ea typeface="Nunito"/>
                <a:cs typeface="Nunito"/>
                <a:sym typeface="Nunito"/>
              </a:rPr>
              <a:t> General Assembly</a:t>
            </a:r>
            <a:endParaRPr sz="600">
              <a:solidFill>
                <a:srgbClr val="666666"/>
              </a:solidFill>
              <a:latin typeface="Nunito"/>
              <a:ea typeface="Nunito"/>
              <a:cs typeface="Nunito"/>
              <a:sym typeface="Nunito"/>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ist">
  <p:cSld name="TITLE_1_1_2">
    <p:bg>
      <p:bgPr>
        <a:solidFill>
          <a:schemeClr val="lt2"/>
        </a:solidFill>
      </p:bgPr>
    </p:bg>
    <p:spTree>
      <p:nvGrpSpPr>
        <p:cNvPr id="1141" name="Shape 1141"/>
        <p:cNvGrpSpPr/>
        <p:nvPr/>
      </p:nvGrpSpPr>
      <p:grpSpPr>
        <a:xfrm>
          <a:off x="0" y="0"/>
          <a:ext cx="0" cy="0"/>
          <a:chOff x="0" y="0"/>
          <a:chExt cx="0" cy="0"/>
        </a:xfrm>
      </p:grpSpPr>
      <p:sp>
        <p:nvSpPr>
          <p:cNvPr id="1142" name="Google Shape;1142;p107"/>
          <p:cNvSpPr/>
          <p:nvPr/>
        </p:nvSpPr>
        <p:spPr>
          <a:xfrm>
            <a:off x="0" y="4524625"/>
            <a:ext cx="2451600" cy="61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143" name="Google Shape;1143;p107"/>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144" name="Google Shape;1144;p107"/>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145" name="Google Shape;1145;p107"/>
          <p:cNvSpPr txBox="1"/>
          <p:nvPr>
            <p:ph type="ctrTitle"/>
          </p:nvPr>
        </p:nvSpPr>
        <p:spPr>
          <a:xfrm>
            <a:off x="1287780" y="25931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146" name="Google Shape;1146;p107"/>
          <p:cNvSpPr txBox="1"/>
          <p:nvPr>
            <p:ph idx="2" type="ctrTitle"/>
          </p:nvPr>
        </p:nvSpPr>
        <p:spPr>
          <a:xfrm>
            <a:off x="1333500" y="3836200"/>
            <a:ext cx="6174600" cy="11430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1147" name="Google Shape;1147;p107"/>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Mist 2">
  <p:cSld name="TITLE_1_1_2_1">
    <p:bg>
      <p:bgPr>
        <a:solidFill>
          <a:schemeClr val="lt2"/>
        </a:solidFill>
      </p:bgPr>
    </p:bg>
    <p:spTree>
      <p:nvGrpSpPr>
        <p:cNvPr id="1148" name="Shape 1148"/>
        <p:cNvGrpSpPr/>
        <p:nvPr/>
      </p:nvGrpSpPr>
      <p:grpSpPr>
        <a:xfrm>
          <a:off x="0" y="0"/>
          <a:ext cx="0" cy="0"/>
          <a:chOff x="0" y="0"/>
          <a:chExt cx="0" cy="0"/>
        </a:xfrm>
      </p:grpSpPr>
      <p:sp>
        <p:nvSpPr>
          <p:cNvPr id="1149" name="Google Shape;1149;p108"/>
          <p:cNvSpPr/>
          <p:nvPr/>
        </p:nvSpPr>
        <p:spPr>
          <a:xfrm>
            <a:off x="0" y="4524625"/>
            <a:ext cx="2451600" cy="618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150" name="Google Shape;1150;p108"/>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151" name="Google Shape;1151;p108"/>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152" name="Google Shape;1152;p108"/>
          <p:cNvSpPr txBox="1"/>
          <p:nvPr>
            <p:ph type="ctrTitle"/>
          </p:nvPr>
        </p:nvSpPr>
        <p:spPr>
          <a:xfrm>
            <a:off x="1287780" y="25931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153" name="Google Shape;1153;p108"/>
          <p:cNvSpPr txBox="1"/>
          <p:nvPr>
            <p:ph idx="2" type="ctrTitle"/>
          </p:nvPr>
        </p:nvSpPr>
        <p:spPr>
          <a:xfrm>
            <a:off x="1333500" y="3836200"/>
            <a:ext cx="6174600" cy="11430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1pPr>
            <a:lvl2pPr lvl="1"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2pPr>
            <a:lvl3pPr lvl="2"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3pPr>
            <a:lvl4pPr lvl="3"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4pPr>
            <a:lvl5pPr lvl="4"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5pPr>
            <a:lvl6pPr lvl="5"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6pPr>
            <a:lvl7pPr lvl="6"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7pPr>
            <a:lvl8pPr lvl="7"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8pPr>
            <a:lvl9pPr lvl="8" rtl="0" algn="r">
              <a:spcBef>
                <a:spcPts val="0"/>
              </a:spcBef>
              <a:spcAft>
                <a:spcPts val="0"/>
              </a:spcAft>
              <a:buClr>
                <a:schemeClr val="dk2"/>
              </a:buClr>
              <a:buSzPts val="4000"/>
              <a:buFont typeface="Barlow Condensed"/>
              <a:buNone/>
              <a:defRPr b="1" sz="4000">
                <a:solidFill>
                  <a:schemeClr val="dk2"/>
                </a:solidFill>
                <a:latin typeface="Barlow Condensed"/>
                <a:ea typeface="Barlow Condensed"/>
                <a:cs typeface="Barlow Condensed"/>
                <a:sym typeface="Barlow Condensed"/>
              </a:defRPr>
            </a:lvl9pPr>
          </a:lstStyle>
          <a:p/>
        </p:txBody>
      </p:sp>
      <p:sp>
        <p:nvSpPr>
          <p:cNvPr id="1154" name="Google Shape;1154;p10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a:t>
            </a:r>
            <a:r>
              <a:rPr lang="en" sz="600">
                <a:solidFill>
                  <a:srgbClr val="666666"/>
                </a:solidFill>
                <a:latin typeface="Nunito"/>
                <a:ea typeface="Nunito"/>
                <a:cs typeface="Nunito"/>
                <a:sym typeface="Nunito"/>
              </a:rPr>
              <a:t>2024</a:t>
            </a:r>
            <a:r>
              <a:rPr lang="en" sz="600">
                <a:solidFill>
                  <a:srgbClr val="666666"/>
                </a:solidFill>
                <a:latin typeface="Nunito"/>
                <a:ea typeface="Nunito"/>
                <a:cs typeface="Nunito"/>
                <a:sym typeface="Nunito"/>
              </a:rPr>
              <a:t> General Assembly</a:t>
            </a:r>
            <a:endParaRPr sz="600">
              <a:solidFill>
                <a:srgbClr val="666666"/>
              </a:solidFill>
              <a:latin typeface="Nunito"/>
              <a:ea typeface="Nunito"/>
              <a:cs typeface="Nunito"/>
              <a:sym typeface="Nunito"/>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p:cSld name="TITLE_AND_BODY_8_2_2">
    <p:bg>
      <p:bgPr>
        <a:solidFill>
          <a:schemeClr val="dk1"/>
        </a:solidFill>
      </p:bgPr>
    </p:bg>
    <p:spTree>
      <p:nvGrpSpPr>
        <p:cNvPr id="1155" name="Shape 1155"/>
        <p:cNvGrpSpPr/>
        <p:nvPr/>
      </p:nvGrpSpPr>
      <p:grpSpPr>
        <a:xfrm>
          <a:off x="0" y="0"/>
          <a:ext cx="0" cy="0"/>
          <a:chOff x="0" y="0"/>
          <a:chExt cx="0" cy="0"/>
        </a:xfrm>
      </p:grpSpPr>
      <p:sp>
        <p:nvSpPr>
          <p:cNvPr id="1156" name="Google Shape;1156;p10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157" name="Google Shape;1157;p109"/>
          <p:cNvSpPr txBox="1"/>
          <p:nvPr/>
        </p:nvSpPr>
        <p:spPr>
          <a:xfrm>
            <a:off x="457200" y="2083938"/>
            <a:ext cx="31908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000">
                <a:solidFill>
                  <a:schemeClr val="lt1"/>
                </a:solidFill>
                <a:latin typeface="Barlow Condensed SemiBold"/>
                <a:ea typeface="Barlow Condensed SemiBold"/>
                <a:cs typeface="Barlow Condensed SemiBold"/>
                <a:sym typeface="Barlow Condensed SemiBold"/>
              </a:rPr>
              <a:t>DON’T FORGET:</a:t>
            </a:r>
            <a:endParaRPr sz="4000">
              <a:solidFill>
                <a:schemeClr val="lt1"/>
              </a:solidFill>
              <a:latin typeface="Barlow Condensed SemiBold"/>
              <a:ea typeface="Barlow Condensed SemiBold"/>
              <a:cs typeface="Barlow Condensed SemiBold"/>
              <a:sym typeface="Barlow Condensed SemiBold"/>
            </a:endParaRPr>
          </a:p>
          <a:p>
            <a:pPr indent="0" lvl="0" marL="0" rtl="0" algn="l">
              <a:spcBef>
                <a:spcPts val="0"/>
              </a:spcBef>
              <a:spcAft>
                <a:spcPts val="0"/>
              </a:spcAft>
              <a:buNone/>
            </a:pPr>
            <a:r>
              <a:rPr lang="en" sz="4000">
                <a:solidFill>
                  <a:schemeClr val="lt1"/>
                </a:solidFill>
                <a:latin typeface="Barlow Condensed SemiBold"/>
                <a:ea typeface="Barlow Condensed SemiBold"/>
                <a:cs typeface="Barlow Condensed SemiBold"/>
                <a:sym typeface="Barlow Condensed SemiBold"/>
              </a:rPr>
              <a:t>EXIT TICKETS!</a:t>
            </a:r>
            <a:endParaRPr sz="4000">
              <a:solidFill>
                <a:schemeClr val="lt1"/>
              </a:solidFill>
              <a:latin typeface="Barlow Condensed SemiBold"/>
              <a:ea typeface="Barlow Condensed SemiBold"/>
              <a:cs typeface="Barlow Condensed SemiBold"/>
              <a:sym typeface="Barlow Condensed SemiBold"/>
            </a:endParaRPr>
          </a:p>
        </p:txBody>
      </p:sp>
      <p:sp>
        <p:nvSpPr>
          <p:cNvPr id="1158" name="Google Shape;1158;p109"/>
          <p:cNvSpPr/>
          <p:nvPr/>
        </p:nvSpPr>
        <p:spPr>
          <a:xfrm>
            <a:off x="4543425" y="-45035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109"/>
          <p:cNvPicPr preferRelativeResize="0"/>
          <p:nvPr/>
        </p:nvPicPr>
        <p:blipFill rotWithShape="1">
          <a:blip r:embed="rId2">
            <a:alphaModFix/>
          </a:blip>
          <a:srcRect b="0" l="0" r="0" t="0"/>
          <a:stretch/>
        </p:blipFill>
        <p:spPr>
          <a:xfrm>
            <a:off x="5127925" y="2052591"/>
            <a:ext cx="3558877" cy="1478674"/>
          </a:xfrm>
          <a:prstGeom prst="rect">
            <a:avLst/>
          </a:prstGeom>
          <a:noFill/>
          <a:ln>
            <a:noFill/>
          </a:ln>
        </p:spPr>
      </p:pic>
      <p:sp>
        <p:nvSpPr>
          <p:cNvPr id="1160" name="Google Shape;1160;p109"/>
          <p:cNvSpPr txBox="1"/>
          <p:nvPr/>
        </p:nvSpPr>
        <p:spPr>
          <a:xfrm>
            <a:off x="5772700" y="2360988"/>
            <a:ext cx="1837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lt1"/>
                </a:solidFill>
                <a:latin typeface="Barlow Condensed"/>
                <a:ea typeface="Barlow Condensed"/>
                <a:cs typeface="Barlow Condensed"/>
                <a:sym typeface="Barlow Condensed"/>
              </a:rPr>
              <a:t>TICKET</a:t>
            </a:r>
            <a:endParaRPr b="1" sz="4400">
              <a:solidFill>
                <a:schemeClr val="lt1"/>
              </a:solidFill>
              <a:latin typeface="Barlow Condensed"/>
              <a:ea typeface="Barlow Condensed"/>
              <a:cs typeface="Barlow Condensed"/>
              <a:sym typeface="Barlow Condensed"/>
            </a:endParaRPr>
          </a:p>
        </p:txBody>
      </p:sp>
      <p:sp>
        <p:nvSpPr>
          <p:cNvPr id="1161" name="Google Shape;1161;p109"/>
          <p:cNvSpPr txBox="1"/>
          <p:nvPr/>
        </p:nvSpPr>
        <p:spPr>
          <a:xfrm rot="-5400000">
            <a:off x="7616525" y="2519247"/>
            <a:ext cx="1357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Barlow Condensed"/>
                <a:ea typeface="Barlow Condensed"/>
                <a:cs typeface="Barlow Condensed"/>
                <a:sym typeface="Barlow Condensed"/>
              </a:rPr>
              <a:t>EXIT</a:t>
            </a:r>
            <a:endParaRPr b="1" sz="2600">
              <a:solidFill>
                <a:schemeClr val="lt1"/>
              </a:solidFill>
              <a:latin typeface="Barlow Condensed"/>
              <a:ea typeface="Barlow Condensed"/>
              <a:cs typeface="Barlow Condensed"/>
              <a:sym typeface="Barlow Condense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XIT TICKET 1 WH">
  <p:cSld name="TITLE_AND_BODY_8_2_2_2">
    <p:bg>
      <p:bgPr>
        <a:solidFill>
          <a:schemeClr val="lt2"/>
        </a:solidFill>
      </p:bgPr>
    </p:bg>
    <p:spTree>
      <p:nvGrpSpPr>
        <p:cNvPr id="1162" name="Shape 1162"/>
        <p:cNvGrpSpPr/>
        <p:nvPr/>
      </p:nvGrpSpPr>
      <p:grpSpPr>
        <a:xfrm>
          <a:off x="0" y="0"/>
          <a:ext cx="0" cy="0"/>
          <a:chOff x="0" y="0"/>
          <a:chExt cx="0" cy="0"/>
        </a:xfrm>
      </p:grpSpPr>
      <p:sp>
        <p:nvSpPr>
          <p:cNvPr id="1163" name="Google Shape;1163;p11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164" name="Google Shape;1164;p110"/>
          <p:cNvSpPr txBox="1"/>
          <p:nvPr/>
        </p:nvSpPr>
        <p:spPr>
          <a:xfrm>
            <a:off x="457200" y="1880675"/>
            <a:ext cx="3636600" cy="1478700"/>
          </a:xfrm>
          <a:prstGeom prst="rect">
            <a:avLst/>
          </a:prstGeom>
          <a:noFill/>
          <a:ln>
            <a:noFill/>
          </a:ln>
        </p:spPr>
        <p:txBody>
          <a:bodyPr anchorCtr="0" anchor="ctr" bIns="91425" lIns="0" spcFirstLastPara="1" rIns="91425" wrap="square" tIns="91425">
            <a:noAutofit/>
          </a:bodyPr>
          <a:lstStyle/>
          <a:p>
            <a:pPr indent="0" lvl="0" marL="0" rtl="0" algn="l">
              <a:lnSpc>
                <a:spcPct val="80000"/>
              </a:lnSpc>
              <a:spcBef>
                <a:spcPts val="0"/>
              </a:spcBef>
              <a:spcAft>
                <a:spcPts val="0"/>
              </a:spcAft>
              <a:buNone/>
            </a:pPr>
            <a:r>
              <a:rPr b="1" lang="en" sz="5000">
                <a:solidFill>
                  <a:schemeClr val="dk1"/>
                </a:solidFill>
                <a:latin typeface="Barlow Condensed"/>
                <a:ea typeface="Barlow Condensed"/>
                <a:cs typeface="Barlow Condensed"/>
                <a:sym typeface="Barlow Condensed"/>
              </a:rPr>
              <a:t>DON’T FORGET:</a:t>
            </a:r>
            <a:endParaRPr b="1" sz="5000">
              <a:solidFill>
                <a:schemeClr val="dk1"/>
              </a:solidFill>
              <a:latin typeface="Barlow Condensed"/>
              <a:ea typeface="Barlow Condensed"/>
              <a:cs typeface="Barlow Condensed"/>
              <a:sym typeface="Barlow Condensed"/>
            </a:endParaRPr>
          </a:p>
          <a:p>
            <a:pPr indent="0" lvl="0" marL="0" rtl="0" algn="l">
              <a:lnSpc>
                <a:spcPct val="80000"/>
              </a:lnSpc>
              <a:spcBef>
                <a:spcPts val="0"/>
              </a:spcBef>
              <a:spcAft>
                <a:spcPts val="0"/>
              </a:spcAft>
              <a:buNone/>
            </a:pPr>
            <a:r>
              <a:rPr b="1" lang="en" sz="5000">
                <a:solidFill>
                  <a:schemeClr val="dk1"/>
                </a:solidFill>
                <a:latin typeface="Barlow Condensed"/>
                <a:ea typeface="Barlow Condensed"/>
                <a:cs typeface="Barlow Condensed"/>
                <a:sym typeface="Barlow Condensed"/>
              </a:rPr>
              <a:t>EXIT TICKETS!</a:t>
            </a:r>
            <a:endParaRPr b="1" sz="5000">
              <a:solidFill>
                <a:schemeClr val="dk1"/>
              </a:solidFill>
              <a:latin typeface="Barlow Condensed"/>
              <a:ea typeface="Barlow Condensed"/>
              <a:cs typeface="Barlow Condensed"/>
              <a:sym typeface="Barlow Condensed"/>
            </a:endParaRPr>
          </a:p>
        </p:txBody>
      </p:sp>
      <p:sp>
        <p:nvSpPr>
          <p:cNvPr id="1165" name="Google Shape;1165;p110"/>
          <p:cNvSpPr/>
          <p:nvPr/>
        </p:nvSpPr>
        <p:spPr>
          <a:xfrm>
            <a:off x="4543425" y="-47760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6" name="Google Shape;1166;p110"/>
          <p:cNvPicPr preferRelativeResize="0"/>
          <p:nvPr/>
        </p:nvPicPr>
        <p:blipFill rotWithShape="1">
          <a:blip r:embed="rId2">
            <a:alphaModFix/>
          </a:blip>
          <a:srcRect b="0" l="0" r="0" t="0"/>
          <a:stretch/>
        </p:blipFill>
        <p:spPr>
          <a:xfrm>
            <a:off x="5127925" y="1832416"/>
            <a:ext cx="3558877" cy="1478674"/>
          </a:xfrm>
          <a:prstGeom prst="rect">
            <a:avLst/>
          </a:prstGeom>
          <a:noFill/>
          <a:ln>
            <a:noFill/>
          </a:ln>
        </p:spPr>
      </p:pic>
      <p:sp>
        <p:nvSpPr>
          <p:cNvPr id="1167" name="Google Shape;1167;p110"/>
          <p:cNvSpPr txBox="1"/>
          <p:nvPr/>
        </p:nvSpPr>
        <p:spPr>
          <a:xfrm>
            <a:off x="5772700" y="2140813"/>
            <a:ext cx="1837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400">
                <a:solidFill>
                  <a:schemeClr val="lt1"/>
                </a:solidFill>
                <a:latin typeface="Barlow Condensed"/>
                <a:ea typeface="Barlow Condensed"/>
                <a:cs typeface="Barlow Condensed"/>
                <a:sym typeface="Barlow Condensed"/>
              </a:rPr>
              <a:t>TICKET</a:t>
            </a:r>
            <a:endParaRPr b="1" sz="4400">
              <a:solidFill>
                <a:schemeClr val="lt1"/>
              </a:solidFill>
              <a:latin typeface="Barlow Condensed"/>
              <a:ea typeface="Barlow Condensed"/>
              <a:cs typeface="Barlow Condensed"/>
              <a:sym typeface="Barlow Condensed"/>
            </a:endParaRPr>
          </a:p>
        </p:txBody>
      </p:sp>
      <p:sp>
        <p:nvSpPr>
          <p:cNvPr id="1168" name="Google Shape;1168;p110"/>
          <p:cNvSpPr txBox="1"/>
          <p:nvPr/>
        </p:nvSpPr>
        <p:spPr>
          <a:xfrm rot="-5400000">
            <a:off x="7616525" y="2299072"/>
            <a:ext cx="13572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Barlow Condensed"/>
                <a:ea typeface="Barlow Condensed"/>
                <a:cs typeface="Barlow Condensed"/>
                <a:sym typeface="Barlow Condensed"/>
              </a:rPr>
              <a:t>EXIT</a:t>
            </a:r>
            <a:endParaRPr b="1" sz="2600">
              <a:solidFill>
                <a:schemeClr val="lt1"/>
              </a:solidFill>
              <a:latin typeface="Barlow Condensed"/>
              <a:ea typeface="Barlow Condensed"/>
              <a:cs typeface="Barlow Condensed"/>
              <a:sym typeface="Barlow Condensed"/>
            </a:endParaRPr>
          </a:p>
        </p:txBody>
      </p:sp>
    </p:spTree>
  </p:cSld>
  <p:clrMapOvr>
    <a:masterClrMapping/>
  </p:clrMapOvr>
  <p:extLst>
    <p:ext uri="{DCECCB84-F9BA-43D5-87BE-67443E8EF086}">
      <p15:sldGuideLst>
        <p15:guide id="1" orient="horz" pos="1620">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Blank">
  <p:cSld name="TITLE_AND_BODY_10_1_1">
    <p:spTree>
      <p:nvGrpSpPr>
        <p:cNvPr id="119" name="Shape 119"/>
        <p:cNvGrpSpPr/>
        <p:nvPr/>
      </p:nvGrpSpPr>
      <p:grpSpPr>
        <a:xfrm>
          <a:off x="0" y="0"/>
          <a:ext cx="0" cy="0"/>
          <a:chOff x="0" y="0"/>
          <a:chExt cx="0" cy="0"/>
        </a:xfrm>
      </p:grpSpPr>
      <p:sp>
        <p:nvSpPr>
          <p:cNvPr id="120" name="Google Shape;120;p1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12"/>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2" name="Google Shape;122;p12"/>
          <p:cNvPicPr preferRelativeResize="0"/>
          <p:nvPr/>
        </p:nvPicPr>
        <p:blipFill>
          <a:blip r:embed="rId2">
            <a:alphaModFix/>
          </a:blip>
          <a:stretch>
            <a:fillRect/>
          </a:stretch>
        </p:blipFill>
        <p:spPr>
          <a:xfrm>
            <a:off x="6461782" y="1488900"/>
            <a:ext cx="2058478" cy="1966650"/>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1169" name="Shape 1169"/>
        <p:cNvGrpSpPr/>
        <p:nvPr/>
      </p:nvGrpSpPr>
      <p:grpSpPr>
        <a:xfrm>
          <a:off x="0" y="0"/>
          <a:ext cx="0" cy="0"/>
          <a:chOff x="0" y="0"/>
          <a:chExt cx="0" cy="0"/>
        </a:xfrm>
      </p:grpSpPr>
      <p:sp>
        <p:nvSpPr>
          <p:cNvPr id="1170" name="Google Shape;1170;p111"/>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1" name="Google Shape;1171;p111"/>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2 RED">
  <p:cSld name="TITLE_AND_BODY_8_2_2_1_2">
    <p:bg>
      <p:bgPr>
        <a:solidFill>
          <a:schemeClr val="dk2"/>
        </a:solidFill>
      </p:bgPr>
    </p:bg>
    <p:spTree>
      <p:nvGrpSpPr>
        <p:cNvPr id="1172" name="Shape 1172"/>
        <p:cNvGrpSpPr/>
        <p:nvPr/>
      </p:nvGrpSpPr>
      <p:grpSpPr>
        <a:xfrm>
          <a:off x="0" y="0"/>
          <a:ext cx="0" cy="0"/>
          <a:chOff x="0" y="0"/>
          <a:chExt cx="0" cy="0"/>
        </a:xfrm>
      </p:grpSpPr>
      <p:sp>
        <p:nvSpPr>
          <p:cNvPr id="1173" name="Google Shape;1173;p112"/>
          <p:cNvSpPr/>
          <p:nvPr/>
        </p:nvSpPr>
        <p:spPr>
          <a:xfrm>
            <a:off x="100" y="4610100"/>
            <a:ext cx="9144000" cy="533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4" name="Google Shape;1174;p112"/>
          <p:cNvPicPr preferRelativeResize="0"/>
          <p:nvPr/>
        </p:nvPicPr>
        <p:blipFill rotWithShape="1">
          <a:blip r:embed="rId2">
            <a:alphaModFix/>
          </a:blip>
          <a:srcRect b="31602" l="0" r="0" t="42312"/>
          <a:stretch/>
        </p:blipFill>
        <p:spPr>
          <a:xfrm>
            <a:off x="2494600" y="2300813"/>
            <a:ext cx="4154800" cy="54187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p:cSld name="TITLE_AND_BODY_8_2_2_1_1">
    <p:bg>
      <p:bgPr>
        <a:solidFill>
          <a:schemeClr val="dk1"/>
        </a:solidFill>
      </p:bgPr>
    </p:bg>
    <p:spTree>
      <p:nvGrpSpPr>
        <p:cNvPr id="1175" name="Shape 1175"/>
        <p:cNvGrpSpPr/>
        <p:nvPr/>
      </p:nvGrpSpPr>
      <p:grpSpPr>
        <a:xfrm>
          <a:off x="0" y="0"/>
          <a:ext cx="0" cy="0"/>
          <a:chOff x="0" y="0"/>
          <a:chExt cx="0" cy="0"/>
        </a:xfrm>
      </p:grpSpPr>
      <p:sp>
        <p:nvSpPr>
          <p:cNvPr id="1176" name="Google Shape;1176;p113"/>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7" name="Google Shape;1177;p113"/>
          <p:cNvPicPr preferRelativeResize="0"/>
          <p:nvPr/>
        </p:nvPicPr>
        <p:blipFill rotWithShape="1">
          <a:blip r:embed="rId2">
            <a:alphaModFix/>
          </a:blip>
          <a:srcRect b="30996" l="0" r="0" t="42919"/>
          <a:stretch/>
        </p:blipFill>
        <p:spPr>
          <a:xfrm>
            <a:off x="2494600" y="2300813"/>
            <a:ext cx="4154800" cy="541875"/>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1 Mist">
  <p:cSld name="TITLE_AND_BODY_8_2_2_1_1_1">
    <p:bg>
      <p:bgPr>
        <a:solidFill>
          <a:schemeClr val="lt2"/>
        </a:solidFill>
      </p:bgPr>
    </p:bg>
    <p:spTree>
      <p:nvGrpSpPr>
        <p:cNvPr id="1178" name="Shape 1178"/>
        <p:cNvGrpSpPr/>
        <p:nvPr/>
      </p:nvGrpSpPr>
      <p:grpSpPr>
        <a:xfrm>
          <a:off x="0" y="0"/>
          <a:ext cx="0" cy="0"/>
          <a:chOff x="0" y="0"/>
          <a:chExt cx="0" cy="0"/>
        </a:xfrm>
      </p:grpSpPr>
      <p:sp>
        <p:nvSpPr>
          <p:cNvPr id="1179" name="Google Shape;1179;p114"/>
          <p:cNvSpPr/>
          <p:nvPr/>
        </p:nvSpPr>
        <p:spPr>
          <a:xfrm>
            <a:off x="100" y="4610100"/>
            <a:ext cx="9144000" cy="533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0" name="Google Shape;1180;p114"/>
          <p:cNvPicPr preferRelativeResize="0"/>
          <p:nvPr/>
        </p:nvPicPr>
        <p:blipFill rotWithShape="1">
          <a:blip r:embed="rId2">
            <a:alphaModFix/>
          </a:blip>
          <a:srcRect b="30996" l="0" r="0" t="42919"/>
          <a:stretch/>
        </p:blipFill>
        <p:spPr>
          <a:xfrm>
            <a:off x="2494600" y="2300813"/>
            <a:ext cx="4154800" cy="5418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1181" name="Shape 1181"/>
        <p:cNvGrpSpPr/>
        <p:nvPr/>
      </p:nvGrpSpPr>
      <p:grpSpPr>
        <a:xfrm>
          <a:off x="0" y="0"/>
          <a:ext cx="0" cy="0"/>
          <a:chOff x="0" y="0"/>
          <a:chExt cx="0" cy="0"/>
        </a:xfrm>
      </p:grpSpPr>
      <p:sp>
        <p:nvSpPr>
          <p:cNvPr id="1182" name="Google Shape;1182;p115"/>
          <p:cNvSpPr/>
          <p:nvPr/>
        </p:nvSpPr>
        <p:spPr>
          <a:xfrm>
            <a:off x="-54800" y="-29400"/>
            <a:ext cx="9252600" cy="5204700"/>
          </a:xfrm>
          <a:prstGeom prst="rect">
            <a:avLst/>
          </a:prstGeom>
          <a:solidFill>
            <a:schemeClr val="accent5"/>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15"/>
          <p:cNvSpPr txBox="1"/>
          <p:nvPr>
            <p:ph type="title"/>
          </p:nvPr>
        </p:nvSpPr>
        <p:spPr>
          <a:xfrm>
            <a:off x="457200" y="1777050"/>
            <a:ext cx="7551900" cy="624000"/>
          </a:xfrm>
          <a:prstGeom prst="rect">
            <a:avLst/>
          </a:prstGeom>
        </p:spPr>
        <p:txBody>
          <a:bodyPr anchorCtr="0" anchor="t" bIns="0" lIns="0" spcFirstLastPara="1" rIns="0" wrap="square" tIns="0">
            <a:noAutofit/>
          </a:bodyPr>
          <a:lstStyle>
            <a:lvl1pPr lvl="0" rtl="0">
              <a:spcBef>
                <a:spcPts val="0"/>
              </a:spcBef>
              <a:spcAft>
                <a:spcPts val="0"/>
              </a:spcAft>
              <a:buNone/>
              <a:defRPr sz="36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p:txBody>
      </p:sp>
      <p:sp>
        <p:nvSpPr>
          <p:cNvPr id="1184" name="Google Shape;1184;p115"/>
          <p:cNvSpPr txBox="1"/>
          <p:nvPr>
            <p:ph idx="1" type="subTitle"/>
          </p:nvPr>
        </p:nvSpPr>
        <p:spPr>
          <a:xfrm>
            <a:off x="457200" y="122164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sp>
        <p:nvSpPr>
          <p:cNvPr id="1185" name="Google Shape;1185;p115"/>
          <p:cNvSpPr txBox="1"/>
          <p:nvPr>
            <p:ph idx="2" type="subTitle"/>
          </p:nvPr>
        </p:nvSpPr>
        <p:spPr>
          <a:xfrm>
            <a:off x="457200" y="240269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pic>
        <p:nvPicPr>
          <p:cNvPr descr="GA-Cog-900.png" id="1186" name="Google Shape;1186;p115"/>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187" name="Google Shape;1187;p115"/>
          <p:cNvSpPr/>
          <p:nvPr/>
        </p:nvSpPr>
        <p:spPr>
          <a:xfrm>
            <a:off x="457200" y="1633250"/>
            <a:ext cx="749700" cy="8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2" showMasterSp="0">
  <p:cSld name="Thank You Slide_1_1_2_1">
    <p:spTree>
      <p:nvGrpSpPr>
        <p:cNvPr id="1188" name="Shape 1188"/>
        <p:cNvGrpSpPr/>
        <p:nvPr/>
      </p:nvGrpSpPr>
      <p:grpSpPr>
        <a:xfrm>
          <a:off x="0" y="0"/>
          <a:ext cx="0" cy="0"/>
          <a:chOff x="0" y="0"/>
          <a:chExt cx="0" cy="0"/>
        </a:xfrm>
      </p:grpSpPr>
      <p:sp>
        <p:nvSpPr>
          <p:cNvPr id="1189" name="Google Shape;1189;p116"/>
          <p:cNvSpPr/>
          <p:nvPr/>
        </p:nvSpPr>
        <p:spPr>
          <a:xfrm>
            <a:off x="-54800" y="-29400"/>
            <a:ext cx="9252600" cy="5204700"/>
          </a:xfrm>
          <a:prstGeom prst="rect">
            <a:avLst/>
          </a:prstGeom>
          <a:solidFill>
            <a:schemeClr val="accen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16"/>
          <p:cNvSpPr txBox="1"/>
          <p:nvPr>
            <p:ph type="title"/>
          </p:nvPr>
        </p:nvSpPr>
        <p:spPr>
          <a:xfrm>
            <a:off x="457200" y="1777050"/>
            <a:ext cx="7551900" cy="624000"/>
          </a:xfrm>
          <a:prstGeom prst="rect">
            <a:avLst/>
          </a:prstGeom>
        </p:spPr>
        <p:txBody>
          <a:bodyPr anchorCtr="0" anchor="t" bIns="0" lIns="0" spcFirstLastPara="1" rIns="0" wrap="square" tIns="0">
            <a:noAutofit/>
          </a:bodyPr>
          <a:lstStyle>
            <a:lvl1pPr lvl="0" rtl="0">
              <a:spcBef>
                <a:spcPts val="0"/>
              </a:spcBef>
              <a:spcAft>
                <a:spcPts val="0"/>
              </a:spcAft>
              <a:buNone/>
              <a:defRPr sz="36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p:txBody>
      </p:sp>
      <p:sp>
        <p:nvSpPr>
          <p:cNvPr id="1191" name="Google Shape;1191;p116"/>
          <p:cNvSpPr txBox="1"/>
          <p:nvPr>
            <p:ph idx="1" type="subTitle"/>
          </p:nvPr>
        </p:nvSpPr>
        <p:spPr>
          <a:xfrm>
            <a:off x="457200" y="122164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sp>
        <p:nvSpPr>
          <p:cNvPr id="1192" name="Google Shape;1192;p116"/>
          <p:cNvSpPr txBox="1"/>
          <p:nvPr>
            <p:ph idx="2" type="subTitle"/>
          </p:nvPr>
        </p:nvSpPr>
        <p:spPr>
          <a:xfrm>
            <a:off x="457200" y="240269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pic>
        <p:nvPicPr>
          <p:cNvPr descr="GA-Cog-900.png" id="1193" name="Google Shape;1193;p116"/>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194" name="Google Shape;1194;p116"/>
          <p:cNvSpPr/>
          <p:nvPr/>
        </p:nvSpPr>
        <p:spPr>
          <a:xfrm>
            <a:off x="457200" y="1633250"/>
            <a:ext cx="749700" cy="80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3" showMasterSp="0">
  <p:cSld name="Thank You Slide_1_1_2_1_1">
    <p:bg>
      <p:bgPr>
        <a:solidFill>
          <a:srgbClr val="FFF8E8"/>
        </a:solidFill>
      </p:bgPr>
    </p:bg>
    <p:spTree>
      <p:nvGrpSpPr>
        <p:cNvPr id="1195" name="Shape 1195"/>
        <p:cNvGrpSpPr/>
        <p:nvPr/>
      </p:nvGrpSpPr>
      <p:grpSpPr>
        <a:xfrm>
          <a:off x="0" y="0"/>
          <a:ext cx="0" cy="0"/>
          <a:chOff x="0" y="0"/>
          <a:chExt cx="0" cy="0"/>
        </a:xfrm>
      </p:grpSpPr>
      <p:sp>
        <p:nvSpPr>
          <p:cNvPr id="1196" name="Google Shape;1196;p117"/>
          <p:cNvSpPr txBox="1"/>
          <p:nvPr>
            <p:ph type="title"/>
          </p:nvPr>
        </p:nvSpPr>
        <p:spPr>
          <a:xfrm>
            <a:off x="457200" y="1777050"/>
            <a:ext cx="7551900" cy="624000"/>
          </a:xfrm>
          <a:prstGeom prst="rect">
            <a:avLst/>
          </a:prstGeom>
        </p:spPr>
        <p:txBody>
          <a:bodyPr anchorCtr="0" anchor="t" bIns="0" lIns="0" spcFirstLastPara="1" rIns="0" wrap="square" tIns="0">
            <a:noAutofit/>
          </a:bodyPr>
          <a:lstStyle>
            <a:lvl1pPr lvl="0" rtl="0">
              <a:spcBef>
                <a:spcPts val="0"/>
              </a:spcBef>
              <a:spcAft>
                <a:spcPts val="0"/>
              </a:spcAft>
              <a:buNone/>
              <a:defRPr sz="3600"/>
            </a:lvl1pPr>
            <a:lvl2pPr lvl="1" rtl="0">
              <a:spcBef>
                <a:spcPts val="0"/>
              </a:spcBef>
              <a:spcAft>
                <a:spcPts val="0"/>
              </a:spcAft>
              <a:buNone/>
              <a:defRPr sz="4000"/>
            </a:lvl2pPr>
            <a:lvl3pPr lvl="2" rtl="0">
              <a:spcBef>
                <a:spcPts val="0"/>
              </a:spcBef>
              <a:spcAft>
                <a:spcPts val="0"/>
              </a:spcAft>
              <a:buNone/>
              <a:defRPr sz="4000"/>
            </a:lvl3pPr>
            <a:lvl4pPr lvl="3" rtl="0">
              <a:spcBef>
                <a:spcPts val="0"/>
              </a:spcBef>
              <a:spcAft>
                <a:spcPts val="0"/>
              </a:spcAft>
              <a:buNone/>
              <a:defRPr sz="4000"/>
            </a:lvl4pPr>
            <a:lvl5pPr lvl="4" rtl="0">
              <a:spcBef>
                <a:spcPts val="0"/>
              </a:spcBef>
              <a:spcAft>
                <a:spcPts val="0"/>
              </a:spcAft>
              <a:buNone/>
              <a:defRPr sz="4000"/>
            </a:lvl5pPr>
            <a:lvl6pPr lvl="5" rtl="0">
              <a:spcBef>
                <a:spcPts val="0"/>
              </a:spcBef>
              <a:spcAft>
                <a:spcPts val="0"/>
              </a:spcAft>
              <a:buNone/>
              <a:defRPr sz="4000"/>
            </a:lvl6pPr>
            <a:lvl7pPr lvl="6" rtl="0">
              <a:spcBef>
                <a:spcPts val="0"/>
              </a:spcBef>
              <a:spcAft>
                <a:spcPts val="0"/>
              </a:spcAft>
              <a:buNone/>
              <a:defRPr sz="4000"/>
            </a:lvl7pPr>
            <a:lvl8pPr lvl="7" rtl="0">
              <a:spcBef>
                <a:spcPts val="0"/>
              </a:spcBef>
              <a:spcAft>
                <a:spcPts val="0"/>
              </a:spcAft>
              <a:buNone/>
              <a:defRPr sz="4000"/>
            </a:lvl8pPr>
            <a:lvl9pPr lvl="8" rtl="0">
              <a:spcBef>
                <a:spcPts val="0"/>
              </a:spcBef>
              <a:spcAft>
                <a:spcPts val="0"/>
              </a:spcAft>
              <a:buNone/>
              <a:defRPr sz="4000"/>
            </a:lvl9pPr>
          </a:lstStyle>
          <a:p/>
        </p:txBody>
      </p:sp>
      <p:sp>
        <p:nvSpPr>
          <p:cNvPr id="1197" name="Google Shape;1197;p117"/>
          <p:cNvSpPr txBox="1"/>
          <p:nvPr>
            <p:ph idx="1" type="subTitle"/>
          </p:nvPr>
        </p:nvSpPr>
        <p:spPr>
          <a:xfrm>
            <a:off x="457200" y="122164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sp>
        <p:nvSpPr>
          <p:cNvPr id="1198" name="Google Shape;1198;p117"/>
          <p:cNvSpPr txBox="1"/>
          <p:nvPr>
            <p:ph idx="2" type="subTitle"/>
          </p:nvPr>
        </p:nvSpPr>
        <p:spPr>
          <a:xfrm>
            <a:off x="457200" y="2402693"/>
            <a:ext cx="7457700" cy="411600"/>
          </a:xfrm>
          <a:prstGeom prst="rect">
            <a:avLst/>
          </a:prstGeom>
        </p:spPr>
        <p:txBody>
          <a:bodyPr anchorCtr="0" anchor="t" bIns="0" lIns="0" spcFirstLastPara="1" rIns="0" wrap="square" tIns="0">
            <a:noAutofit/>
          </a:bodyPr>
          <a:lstStyle>
            <a:lvl1pPr lvl="0" rtl="0">
              <a:spcBef>
                <a:spcPts val="0"/>
              </a:spcBef>
              <a:spcAft>
                <a:spcPts val="0"/>
              </a:spcAft>
              <a:buNone/>
              <a:defRPr sz="1800"/>
            </a:lvl1pPr>
            <a:lvl2pPr lvl="1" rtl="0">
              <a:spcBef>
                <a:spcPts val="1000"/>
              </a:spcBef>
              <a:spcAft>
                <a:spcPts val="0"/>
              </a:spcAft>
              <a:buNone/>
              <a:defRPr sz="2400"/>
            </a:lvl2pPr>
            <a:lvl3pPr lvl="2" rtl="0">
              <a:spcBef>
                <a:spcPts val="1000"/>
              </a:spcBef>
              <a:spcAft>
                <a:spcPts val="0"/>
              </a:spcAft>
              <a:buNone/>
              <a:defRPr sz="2400"/>
            </a:lvl3pPr>
            <a:lvl4pPr lvl="3" rtl="0">
              <a:spcBef>
                <a:spcPts val="1000"/>
              </a:spcBef>
              <a:spcAft>
                <a:spcPts val="0"/>
              </a:spcAft>
              <a:buNone/>
              <a:defRPr sz="2400"/>
            </a:lvl4pPr>
            <a:lvl5pPr lvl="4" rtl="0">
              <a:spcBef>
                <a:spcPts val="1000"/>
              </a:spcBef>
              <a:spcAft>
                <a:spcPts val="0"/>
              </a:spcAft>
              <a:buNone/>
              <a:defRPr sz="2400"/>
            </a:lvl5pPr>
            <a:lvl6pPr lvl="5" rtl="0">
              <a:spcBef>
                <a:spcPts val="1000"/>
              </a:spcBef>
              <a:spcAft>
                <a:spcPts val="0"/>
              </a:spcAft>
              <a:buNone/>
              <a:defRPr sz="2400"/>
            </a:lvl6pPr>
            <a:lvl7pPr lvl="6" rtl="0">
              <a:spcBef>
                <a:spcPts val="1000"/>
              </a:spcBef>
              <a:spcAft>
                <a:spcPts val="0"/>
              </a:spcAft>
              <a:buNone/>
              <a:defRPr sz="2400"/>
            </a:lvl7pPr>
            <a:lvl8pPr lvl="7" rtl="0">
              <a:spcBef>
                <a:spcPts val="1000"/>
              </a:spcBef>
              <a:spcAft>
                <a:spcPts val="0"/>
              </a:spcAft>
              <a:buNone/>
              <a:defRPr sz="2400"/>
            </a:lvl8pPr>
            <a:lvl9pPr lvl="8" rtl="0">
              <a:spcBef>
                <a:spcPts val="1000"/>
              </a:spcBef>
              <a:spcAft>
                <a:spcPts val="1000"/>
              </a:spcAft>
              <a:buNone/>
              <a:defRPr sz="2400"/>
            </a:lvl9pPr>
          </a:lstStyle>
          <a:p/>
        </p:txBody>
      </p:sp>
      <p:pic>
        <p:nvPicPr>
          <p:cNvPr descr="GA-Cog-900.png" id="1199" name="Google Shape;1199;p117"/>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200" name="Google Shape;1200;p117"/>
          <p:cNvSpPr/>
          <p:nvPr/>
        </p:nvSpPr>
        <p:spPr>
          <a:xfrm>
            <a:off x="457200" y="1633250"/>
            <a:ext cx="749700" cy="8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Roadmap Divider">
  <p:cSld name="TITLE_1_1_1_3">
    <p:bg>
      <p:bgPr>
        <a:solidFill>
          <a:schemeClr val="dk1"/>
        </a:solidFill>
      </p:bgPr>
    </p:bg>
    <p:spTree>
      <p:nvGrpSpPr>
        <p:cNvPr id="1201" name="Shape 1201"/>
        <p:cNvGrpSpPr/>
        <p:nvPr/>
      </p:nvGrpSpPr>
      <p:grpSpPr>
        <a:xfrm>
          <a:off x="0" y="0"/>
          <a:ext cx="0" cy="0"/>
          <a:chOff x="0" y="0"/>
          <a:chExt cx="0" cy="0"/>
        </a:xfrm>
      </p:grpSpPr>
      <p:sp>
        <p:nvSpPr>
          <p:cNvPr id="1202" name="Google Shape;1202;p118"/>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03" name="Google Shape;1203;p118"/>
          <p:cNvPicPr preferRelativeResize="0"/>
          <p:nvPr/>
        </p:nvPicPr>
        <p:blipFill rotWithShape="1">
          <a:blip r:embed="rId2">
            <a:alphaModFix amt="10000"/>
          </a:blip>
          <a:srcRect b="-86671" l="-40358" r="-46313" t="0"/>
          <a:stretch/>
        </p:blipFill>
        <p:spPr>
          <a:xfrm>
            <a:off x="-1371600" y="3962400"/>
            <a:ext cx="9601200" cy="9601200"/>
          </a:xfrm>
          <a:prstGeom prst="ellipse">
            <a:avLst/>
          </a:prstGeom>
          <a:noFill/>
          <a:ln>
            <a:noFill/>
          </a:ln>
        </p:spPr>
      </p:pic>
      <p:sp>
        <p:nvSpPr>
          <p:cNvPr id="1204" name="Google Shape;1204;p118"/>
          <p:cNvSpPr txBox="1"/>
          <p:nvPr>
            <p:ph type="ctrTitle"/>
          </p:nvPr>
        </p:nvSpPr>
        <p:spPr>
          <a:xfrm>
            <a:off x="457200" y="55575"/>
            <a:ext cx="5359500" cy="15543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Font typeface="Barlow Condensed"/>
              <a:buNone/>
              <a:defRPr b="1" sz="3800">
                <a:solidFill>
                  <a:schemeClr val="lt1"/>
                </a:solidFill>
                <a:latin typeface="Barlow Condensed"/>
                <a:ea typeface="Barlow Condensed"/>
                <a:cs typeface="Barlow Condensed"/>
                <a:sym typeface="Barlow Condensed"/>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205" name="Google Shape;1205;p118"/>
          <p:cNvSpPr txBox="1"/>
          <p:nvPr>
            <p:ph idx="1" type="subTitle"/>
          </p:nvPr>
        </p:nvSpPr>
        <p:spPr>
          <a:xfrm>
            <a:off x="508200" y="638400"/>
            <a:ext cx="3720000" cy="393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15000"/>
              </a:lnSpc>
              <a:spcBef>
                <a:spcPts val="0"/>
              </a:spcBef>
              <a:spcAft>
                <a:spcPts val="0"/>
              </a:spcAft>
              <a:buSzPts val="1800"/>
              <a:buFont typeface="Nunito"/>
              <a:buNone/>
              <a:defRPr sz="1800">
                <a:latin typeface="Nunito"/>
                <a:ea typeface="Nunito"/>
                <a:cs typeface="Nunito"/>
                <a:sym typeface="Nunito"/>
              </a:defRPr>
            </a:lvl2pPr>
            <a:lvl3pPr lvl="2" rtl="0">
              <a:lnSpc>
                <a:spcPct val="115000"/>
              </a:lnSpc>
              <a:spcBef>
                <a:spcPts val="0"/>
              </a:spcBef>
              <a:spcAft>
                <a:spcPts val="0"/>
              </a:spcAft>
              <a:buSzPts val="1800"/>
              <a:buFont typeface="Nunito"/>
              <a:buNone/>
              <a:defRPr sz="1800">
                <a:latin typeface="Nunito"/>
                <a:ea typeface="Nunito"/>
                <a:cs typeface="Nunito"/>
                <a:sym typeface="Nunito"/>
              </a:defRPr>
            </a:lvl3pPr>
            <a:lvl4pPr lvl="3" rtl="0">
              <a:lnSpc>
                <a:spcPct val="115000"/>
              </a:lnSpc>
              <a:spcBef>
                <a:spcPts val="0"/>
              </a:spcBef>
              <a:spcAft>
                <a:spcPts val="0"/>
              </a:spcAft>
              <a:buSzPts val="1800"/>
              <a:buFont typeface="Nunito"/>
              <a:buNone/>
              <a:defRPr sz="1800">
                <a:latin typeface="Nunito"/>
                <a:ea typeface="Nunito"/>
                <a:cs typeface="Nunito"/>
                <a:sym typeface="Nunito"/>
              </a:defRPr>
            </a:lvl4pPr>
            <a:lvl5pPr lvl="4" rtl="0">
              <a:lnSpc>
                <a:spcPct val="115000"/>
              </a:lnSpc>
              <a:spcBef>
                <a:spcPts val="0"/>
              </a:spcBef>
              <a:spcAft>
                <a:spcPts val="0"/>
              </a:spcAft>
              <a:buSzPts val="1800"/>
              <a:buFont typeface="Nunito"/>
              <a:buNone/>
              <a:defRPr sz="1800">
                <a:latin typeface="Nunito"/>
                <a:ea typeface="Nunito"/>
                <a:cs typeface="Nunito"/>
                <a:sym typeface="Nunito"/>
              </a:defRPr>
            </a:lvl5pPr>
            <a:lvl6pPr lvl="5" rtl="0">
              <a:lnSpc>
                <a:spcPct val="115000"/>
              </a:lnSpc>
              <a:spcBef>
                <a:spcPts val="0"/>
              </a:spcBef>
              <a:spcAft>
                <a:spcPts val="0"/>
              </a:spcAft>
              <a:buSzPts val="1800"/>
              <a:buFont typeface="Nunito"/>
              <a:buNone/>
              <a:defRPr sz="1800">
                <a:latin typeface="Nunito"/>
                <a:ea typeface="Nunito"/>
                <a:cs typeface="Nunito"/>
                <a:sym typeface="Nunito"/>
              </a:defRPr>
            </a:lvl6pPr>
            <a:lvl7pPr lvl="6" rtl="0">
              <a:lnSpc>
                <a:spcPct val="115000"/>
              </a:lnSpc>
              <a:spcBef>
                <a:spcPts val="0"/>
              </a:spcBef>
              <a:spcAft>
                <a:spcPts val="0"/>
              </a:spcAft>
              <a:buSzPts val="1800"/>
              <a:buFont typeface="Nunito"/>
              <a:buNone/>
              <a:defRPr sz="1800">
                <a:latin typeface="Nunito"/>
                <a:ea typeface="Nunito"/>
                <a:cs typeface="Nunito"/>
                <a:sym typeface="Nunito"/>
              </a:defRPr>
            </a:lvl7pPr>
            <a:lvl8pPr lvl="7" rtl="0">
              <a:lnSpc>
                <a:spcPct val="115000"/>
              </a:lnSpc>
              <a:spcBef>
                <a:spcPts val="0"/>
              </a:spcBef>
              <a:spcAft>
                <a:spcPts val="0"/>
              </a:spcAft>
              <a:buSzPts val="1800"/>
              <a:buFont typeface="Nunito"/>
              <a:buNone/>
              <a:defRPr sz="1800">
                <a:latin typeface="Nunito"/>
                <a:ea typeface="Nunito"/>
                <a:cs typeface="Nunito"/>
                <a:sym typeface="Nunito"/>
              </a:defRPr>
            </a:lvl8pPr>
            <a:lvl9pPr lvl="8" rtl="0">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1206" name="Google Shape;1206;p11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207" name="Google Shape;1207;p118"/>
          <p:cNvPicPr preferRelativeResize="0"/>
          <p:nvPr/>
        </p:nvPicPr>
        <p:blipFill rotWithShape="1">
          <a:blip r:embed="rId2">
            <a:alphaModFix amt="10000"/>
          </a:blip>
          <a:srcRect b="-86671" l="-140358" r="53686" t="0"/>
          <a:stretch/>
        </p:blipFill>
        <p:spPr>
          <a:xfrm>
            <a:off x="-1371600" y="3962400"/>
            <a:ext cx="9601200" cy="9601200"/>
          </a:xfrm>
          <a:prstGeom prst="ellipse">
            <a:avLst/>
          </a:prstGeom>
          <a:noFill/>
          <a:ln>
            <a:noFill/>
          </a:ln>
        </p:spPr>
      </p:pic>
      <p:sp>
        <p:nvSpPr>
          <p:cNvPr id="1208" name="Google Shape;1208;p11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a:t>
            </a:r>
            <a:r>
              <a:rPr lang="en" sz="600">
                <a:solidFill>
                  <a:srgbClr val="666666"/>
                </a:solidFill>
                <a:latin typeface="Nunito"/>
                <a:ea typeface="Nunito"/>
                <a:cs typeface="Nunito"/>
                <a:sym typeface="Nunito"/>
              </a:rPr>
              <a:t>2024</a:t>
            </a:r>
            <a:r>
              <a:rPr lang="en" sz="600">
                <a:solidFill>
                  <a:srgbClr val="666666"/>
                </a:solidFill>
                <a:latin typeface="Nunito"/>
                <a:ea typeface="Nunito"/>
                <a:cs typeface="Nunito"/>
                <a:sym typeface="Nunito"/>
              </a:rPr>
              <a:t> General Assembly</a:t>
            </a:r>
            <a:endParaRPr sz="600">
              <a:solidFill>
                <a:srgbClr val="666666"/>
              </a:solidFill>
              <a:latin typeface="Nunito"/>
              <a:ea typeface="Nunito"/>
              <a:cs typeface="Nunito"/>
              <a:sym typeface="Nunito"/>
            </a:endParaRPr>
          </a:p>
        </p:txBody>
      </p:sp>
      <p:pic>
        <p:nvPicPr>
          <p:cNvPr descr="GA-Cog-900.png" id="1209" name="Google Shape;1209;p118"/>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1210" name="Google Shape;1210;p118"/>
          <p:cNvSpPr/>
          <p:nvPr/>
        </p:nvSpPr>
        <p:spPr>
          <a:xfrm>
            <a:off x="457200" y="950925"/>
            <a:ext cx="749700" cy="8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Roadmap Divider 1 WH">
  <p:cSld name="TITLE_1_1_1_3_1">
    <p:bg>
      <p:bgPr>
        <a:solidFill>
          <a:schemeClr val="lt1"/>
        </a:solidFill>
      </p:bgPr>
    </p:bg>
    <p:spTree>
      <p:nvGrpSpPr>
        <p:cNvPr id="1211" name="Shape 1211"/>
        <p:cNvGrpSpPr/>
        <p:nvPr/>
      </p:nvGrpSpPr>
      <p:grpSpPr>
        <a:xfrm>
          <a:off x="0" y="0"/>
          <a:ext cx="0" cy="0"/>
          <a:chOff x="0" y="0"/>
          <a:chExt cx="0" cy="0"/>
        </a:xfrm>
      </p:grpSpPr>
      <p:pic>
        <p:nvPicPr>
          <p:cNvPr id="1212" name="Google Shape;1212;p119"/>
          <p:cNvPicPr preferRelativeResize="0"/>
          <p:nvPr/>
        </p:nvPicPr>
        <p:blipFill rotWithShape="1">
          <a:blip r:embed="rId2">
            <a:alphaModFix amt="35000"/>
          </a:blip>
          <a:srcRect b="-86671" l="-40358" r="-46313" t="0"/>
          <a:stretch/>
        </p:blipFill>
        <p:spPr>
          <a:xfrm>
            <a:off x="-1371600" y="3962400"/>
            <a:ext cx="9601200" cy="9601200"/>
          </a:xfrm>
          <a:prstGeom prst="ellipse">
            <a:avLst/>
          </a:prstGeom>
          <a:noFill/>
          <a:ln>
            <a:noFill/>
          </a:ln>
        </p:spPr>
      </p:pic>
      <p:sp>
        <p:nvSpPr>
          <p:cNvPr id="1213" name="Google Shape;1213;p119"/>
          <p:cNvSpPr txBox="1"/>
          <p:nvPr>
            <p:ph type="ctrTitle"/>
          </p:nvPr>
        </p:nvSpPr>
        <p:spPr>
          <a:xfrm>
            <a:off x="457200" y="55575"/>
            <a:ext cx="5359500" cy="1554300"/>
          </a:xfrm>
          <a:prstGeom prst="rect">
            <a:avLst/>
          </a:prstGeom>
        </p:spPr>
        <p:txBody>
          <a:bodyPr anchorCtr="0" anchor="b" bIns="0" lIns="0" spcFirstLastPara="1" rIns="0" wrap="square" tIns="0">
            <a:noAutofit/>
          </a:bodyPr>
          <a:lstStyle>
            <a:lvl1pPr lvl="0" rtl="0">
              <a:spcBef>
                <a:spcPts val="0"/>
              </a:spcBef>
              <a:spcAft>
                <a:spcPts val="0"/>
              </a:spcAft>
              <a:buSzPts val="3800"/>
              <a:buFont typeface="Barlow Condensed"/>
              <a:buNone/>
              <a:defRPr b="1" sz="3800">
                <a:latin typeface="Barlow Condensed"/>
                <a:ea typeface="Barlow Condensed"/>
                <a:cs typeface="Barlow Condensed"/>
                <a:sym typeface="Barlow Condensed"/>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1214" name="Google Shape;1214;p119"/>
          <p:cNvSpPr txBox="1"/>
          <p:nvPr>
            <p:ph idx="1" type="subTitle"/>
          </p:nvPr>
        </p:nvSpPr>
        <p:spPr>
          <a:xfrm>
            <a:off x="508200" y="638400"/>
            <a:ext cx="3720000" cy="3930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SzPts val="1400"/>
              <a:buFont typeface="Nunito"/>
              <a:buNone/>
              <a:defRPr sz="1400">
                <a:latin typeface="Nunito"/>
                <a:ea typeface="Nunito"/>
                <a:cs typeface="Nunito"/>
                <a:sym typeface="Nunito"/>
              </a:defRPr>
            </a:lvl1pPr>
            <a:lvl2pPr lvl="1" rtl="0">
              <a:lnSpc>
                <a:spcPct val="115000"/>
              </a:lnSpc>
              <a:spcBef>
                <a:spcPts val="0"/>
              </a:spcBef>
              <a:spcAft>
                <a:spcPts val="0"/>
              </a:spcAft>
              <a:buSzPts val="1800"/>
              <a:buFont typeface="Nunito"/>
              <a:buNone/>
              <a:defRPr sz="1800">
                <a:latin typeface="Nunito"/>
                <a:ea typeface="Nunito"/>
                <a:cs typeface="Nunito"/>
                <a:sym typeface="Nunito"/>
              </a:defRPr>
            </a:lvl2pPr>
            <a:lvl3pPr lvl="2" rtl="0">
              <a:lnSpc>
                <a:spcPct val="115000"/>
              </a:lnSpc>
              <a:spcBef>
                <a:spcPts val="0"/>
              </a:spcBef>
              <a:spcAft>
                <a:spcPts val="0"/>
              </a:spcAft>
              <a:buSzPts val="1800"/>
              <a:buFont typeface="Nunito"/>
              <a:buNone/>
              <a:defRPr sz="1800">
                <a:latin typeface="Nunito"/>
                <a:ea typeface="Nunito"/>
                <a:cs typeface="Nunito"/>
                <a:sym typeface="Nunito"/>
              </a:defRPr>
            </a:lvl3pPr>
            <a:lvl4pPr lvl="3" rtl="0">
              <a:lnSpc>
                <a:spcPct val="115000"/>
              </a:lnSpc>
              <a:spcBef>
                <a:spcPts val="0"/>
              </a:spcBef>
              <a:spcAft>
                <a:spcPts val="0"/>
              </a:spcAft>
              <a:buSzPts val="1800"/>
              <a:buFont typeface="Nunito"/>
              <a:buNone/>
              <a:defRPr sz="1800">
                <a:latin typeface="Nunito"/>
                <a:ea typeface="Nunito"/>
                <a:cs typeface="Nunito"/>
                <a:sym typeface="Nunito"/>
              </a:defRPr>
            </a:lvl4pPr>
            <a:lvl5pPr lvl="4" rtl="0">
              <a:lnSpc>
                <a:spcPct val="115000"/>
              </a:lnSpc>
              <a:spcBef>
                <a:spcPts val="0"/>
              </a:spcBef>
              <a:spcAft>
                <a:spcPts val="0"/>
              </a:spcAft>
              <a:buSzPts val="1800"/>
              <a:buFont typeface="Nunito"/>
              <a:buNone/>
              <a:defRPr sz="1800">
                <a:latin typeface="Nunito"/>
                <a:ea typeface="Nunito"/>
                <a:cs typeface="Nunito"/>
                <a:sym typeface="Nunito"/>
              </a:defRPr>
            </a:lvl5pPr>
            <a:lvl6pPr lvl="5" rtl="0">
              <a:lnSpc>
                <a:spcPct val="115000"/>
              </a:lnSpc>
              <a:spcBef>
                <a:spcPts val="0"/>
              </a:spcBef>
              <a:spcAft>
                <a:spcPts val="0"/>
              </a:spcAft>
              <a:buSzPts val="1800"/>
              <a:buFont typeface="Nunito"/>
              <a:buNone/>
              <a:defRPr sz="1800">
                <a:latin typeface="Nunito"/>
                <a:ea typeface="Nunito"/>
                <a:cs typeface="Nunito"/>
                <a:sym typeface="Nunito"/>
              </a:defRPr>
            </a:lvl6pPr>
            <a:lvl7pPr lvl="6" rtl="0">
              <a:lnSpc>
                <a:spcPct val="115000"/>
              </a:lnSpc>
              <a:spcBef>
                <a:spcPts val="0"/>
              </a:spcBef>
              <a:spcAft>
                <a:spcPts val="0"/>
              </a:spcAft>
              <a:buSzPts val="1800"/>
              <a:buFont typeface="Nunito"/>
              <a:buNone/>
              <a:defRPr sz="1800">
                <a:latin typeface="Nunito"/>
                <a:ea typeface="Nunito"/>
                <a:cs typeface="Nunito"/>
                <a:sym typeface="Nunito"/>
              </a:defRPr>
            </a:lvl7pPr>
            <a:lvl8pPr lvl="7" rtl="0">
              <a:lnSpc>
                <a:spcPct val="115000"/>
              </a:lnSpc>
              <a:spcBef>
                <a:spcPts val="0"/>
              </a:spcBef>
              <a:spcAft>
                <a:spcPts val="0"/>
              </a:spcAft>
              <a:buSzPts val="1800"/>
              <a:buFont typeface="Nunito"/>
              <a:buNone/>
              <a:defRPr sz="1800">
                <a:latin typeface="Nunito"/>
                <a:ea typeface="Nunito"/>
                <a:cs typeface="Nunito"/>
                <a:sym typeface="Nunito"/>
              </a:defRPr>
            </a:lvl8pPr>
            <a:lvl9pPr lvl="8" rtl="0">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1215" name="Google Shape;1215;p11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216" name="Google Shape;1216;p119"/>
          <p:cNvPicPr preferRelativeResize="0"/>
          <p:nvPr/>
        </p:nvPicPr>
        <p:blipFill rotWithShape="1">
          <a:blip r:embed="rId3">
            <a:alphaModFix amt="10000"/>
          </a:blip>
          <a:srcRect b="-86671" l="-140358" r="53686" t="0"/>
          <a:stretch/>
        </p:blipFill>
        <p:spPr>
          <a:xfrm>
            <a:off x="-1371600" y="3962400"/>
            <a:ext cx="9601200" cy="9601200"/>
          </a:xfrm>
          <a:prstGeom prst="ellipse">
            <a:avLst/>
          </a:prstGeom>
          <a:noFill/>
          <a:ln>
            <a:noFill/>
          </a:ln>
        </p:spPr>
      </p:pic>
      <p:sp>
        <p:nvSpPr>
          <p:cNvPr id="1217" name="Google Shape;1217;p11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a:t>
            </a:r>
            <a:r>
              <a:rPr lang="en" sz="600">
                <a:solidFill>
                  <a:srgbClr val="666666"/>
                </a:solidFill>
                <a:latin typeface="Nunito"/>
                <a:ea typeface="Nunito"/>
                <a:cs typeface="Nunito"/>
                <a:sym typeface="Nunito"/>
              </a:rPr>
              <a:t>2024</a:t>
            </a:r>
            <a:r>
              <a:rPr lang="en" sz="600">
                <a:solidFill>
                  <a:srgbClr val="666666"/>
                </a:solidFill>
                <a:latin typeface="Nunito"/>
                <a:ea typeface="Nunito"/>
                <a:cs typeface="Nunito"/>
                <a:sym typeface="Nunito"/>
              </a:rPr>
              <a:t> General Assembly</a:t>
            </a:r>
            <a:endParaRPr sz="600">
              <a:solidFill>
                <a:srgbClr val="666666"/>
              </a:solidFill>
              <a:latin typeface="Nunito"/>
              <a:ea typeface="Nunito"/>
              <a:cs typeface="Nunito"/>
              <a:sym typeface="Nunito"/>
            </a:endParaRPr>
          </a:p>
        </p:txBody>
      </p:sp>
      <p:pic>
        <p:nvPicPr>
          <p:cNvPr descr="GA-Cog-900.png" id="1218" name="Google Shape;1218;p119"/>
          <p:cNvPicPr preferRelativeResize="0"/>
          <p:nvPr/>
        </p:nvPicPr>
        <p:blipFill>
          <a:blip r:embed="rId4">
            <a:alphaModFix/>
          </a:blip>
          <a:stretch>
            <a:fillRect/>
          </a:stretch>
        </p:blipFill>
        <p:spPr>
          <a:xfrm>
            <a:off x="8370750" y="4663157"/>
            <a:ext cx="316051" cy="316051"/>
          </a:xfrm>
          <a:prstGeom prst="rect">
            <a:avLst/>
          </a:prstGeom>
          <a:noFill/>
          <a:ln>
            <a:noFill/>
          </a:ln>
        </p:spPr>
      </p:pic>
      <p:sp>
        <p:nvSpPr>
          <p:cNvPr id="1219" name="Google Shape;1219;p119"/>
          <p:cNvSpPr/>
          <p:nvPr/>
        </p:nvSpPr>
        <p:spPr>
          <a:xfrm>
            <a:off x="457200" y="950925"/>
            <a:ext cx="749700" cy="80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220" name="Shape 1220"/>
        <p:cNvGrpSpPr/>
        <p:nvPr/>
      </p:nvGrpSpPr>
      <p:grpSpPr>
        <a:xfrm>
          <a:off x="0" y="0"/>
          <a:ext cx="0" cy="0"/>
          <a:chOff x="0" y="0"/>
          <a:chExt cx="0" cy="0"/>
        </a:xfrm>
      </p:grpSpPr>
      <p:sp>
        <p:nvSpPr>
          <p:cNvPr id="1221" name="Google Shape;1221;p120"/>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222" name="Google Shape;1222;p120"/>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23" name="Google Shape;1223;p120"/>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Nunito"/>
              <a:buChar char="⮕"/>
              <a:defRPr>
                <a:latin typeface="Nunito"/>
                <a:ea typeface="Nunito"/>
                <a:cs typeface="Nunito"/>
                <a:sym typeface="Nunito"/>
              </a:defRPr>
            </a:lvl1pPr>
            <a:lvl2pPr indent="-304800" lvl="1" marL="914400" rtl="0">
              <a:spcBef>
                <a:spcPts val="1000"/>
              </a:spcBef>
              <a:spcAft>
                <a:spcPts val="0"/>
              </a:spcAft>
              <a:buSzPts val="1200"/>
              <a:buFont typeface="Nunito"/>
              <a:buChar char="○"/>
              <a:defRPr>
                <a:latin typeface="Nunito"/>
                <a:ea typeface="Nunito"/>
                <a:cs typeface="Nunito"/>
                <a:sym typeface="Nunito"/>
              </a:defRPr>
            </a:lvl2pPr>
            <a:lvl3pPr indent="-304800" lvl="2" marL="1371600" rtl="0">
              <a:spcBef>
                <a:spcPts val="1000"/>
              </a:spcBef>
              <a:spcAft>
                <a:spcPts val="0"/>
              </a:spcAft>
              <a:buSzPts val="1200"/>
              <a:buFont typeface="Nunito"/>
              <a:buChar char="■"/>
              <a:defRPr>
                <a:latin typeface="Nunito"/>
                <a:ea typeface="Nunito"/>
                <a:cs typeface="Nunito"/>
                <a:sym typeface="Nunito"/>
              </a:defRPr>
            </a:lvl3pPr>
            <a:lvl4pPr indent="-304800" lvl="3" marL="1828800" rtl="0">
              <a:spcBef>
                <a:spcPts val="1000"/>
              </a:spcBef>
              <a:spcAft>
                <a:spcPts val="0"/>
              </a:spcAft>
              <a:buSzPts val="1200"/>
              <a:buFont typeface="Nunito"/>
              <a:buChar char="●"/>
              <a:defRPr>
                <a:latin typeface="Nunito"/>
                <a:ea typeface="Nunito"/>
                <a:cs typeface="Nunito"/>
                <a:sym typeface="Nunito"/>
              </a:defRPr>
            </a:lvl4pPr>
            <a:lvl5pPr indent="-304800" lvl="4" marL="2286000" rtl="0">
              <a:spcBef>
                <a:spcPts val="1000"/>
              </a:spcBef>
              <a:spcAft>
                <a:spcPts val="0"/>
              </a:spcAft>
              <a:buSzPts val="1200"/>
              <a:buFont typeface="Nunito"/>
              <a:buChar char="○"/>
              <a:defRPr>
                <a:latin typeface="Nunito"/>
                <a:ea typeface="Nunito"/>
                <a:cs typeface="Nunito"/>
                <a:sym typeface="Nunito"/>
              </a:defRPr>
            </a:lvl5pPr>
            <a:lvl6pPr indent="-304800" lvl="5" marL="2743200" rtl="0">
              <a:spcBef>
                <a:spcPts val="1000"/>
              </a:spcBef>
              <a:spcAft>
                <a:spcPts val="0"/>
              </a:spcAft>
              <a:buSzPts val="1200"/>
              <a:buFont typeface="Nunito"/>
              <a:buChar char="■"/>
              <a:defRPr>
                <a:latin typeface="Nunito"/>
                <a:ea typeface="Nunito"/>
                <a:cs typeface="Nunito"/>
                <a:sym typeface="Nunito"/>
              </a:defRPr>
            </a:lvl6pPr>
            <a:lvl7pPr indent="-304800" lvl="6" marL="3200400" rtl="0">
              <a:spcBef>
                <a:spcPts val="1000"/>
              </a:spcBef>
              <a:spcAft>
                <a:spcPts val="0"/>
              </a:spcAft>
              <a:buSzPts val="1200"/>
              <a:buFont typeface="Nunito"/>
              <a:buChar char="●"/>
              <a:defRPr>
                <a:latin typeface="Nunito"/>
                <a:ea typeface="Nunito"/>
                <a:cs typeface="Nunito"/>
                <a:sym typeface="Nunito"/>
              </a:defRPr>
            </a:lvl7pPr>
            <a:lvl8pPr indent="-304800" lvl="7" marL="3657600" rtl="0">
              <a:spcBef>
                <a:spcPts val="1000"/>
              </a:spcBef>
              <a:spcAft>
                <a:spcPts val="0"/>
              </a:spcAft>
              <a:buSzPts val="1200"/>
              <a:buFont typeface="Nunito"/>
              <a:buChar char="○"/>
              <a:defRPr>
                <a:latin typeface="Nunito"/>
                <a:ea typeface="Nunito"/>
                <a:cs typeface="Nunito"/>
                <a:sym typeface="Nunito"/>
              </a:defRPr>
            </a:lvl8pPr>
            <a:lvl9pPr indent="-304800" lvl="8" marL="4114800" rtl="0">
              <a:spcBef>
                <a:spcPts val="1000"/>
              </a:spcBef>
              <a:spcAft>
                <a:spcPts val="1000"/>
              </a:spcAft>
              <a:buSzPts val="1200"/>
              <a:buFont typeface="Nunito"/>
              <a:buChar char="■"/>
              <a:defRPr>
                <a:latin typeface="Nunito"/>
                <a:ea typeface="Nunito"/>
                <a:cs typeface="Nunito"/>
                <a:sym typeface="Nunito"/>
              </a:defRPr>
            </a:lvl9pPr>
          </a:lstStyle>
          <a:p/>
        </p:txBody>
      </p:sp>
      <p:sp>
        <p:nvSpPr>
          <p:cNvPr id="1224" name="Google Shape;1224;p12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25" name="Google Shape;1225;p12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226" name="Google Shape;1226;p120"/>
          <p:cNvSpPr txBox="1"/>
          <p:nvPr/>
        </p:nvSpPr>
        <p:spPr>
          <a:xfrm rot="-5400000">
            <a:off x="-1824900" y="2003375"/>
            <a:ext cx="4335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p:cSld name="TITLE_AND_BODY_9">
    <p:spTree>
      <p:nvGrpSpPr>
        <p:cNvPr id="123" name="Shape 123"/>
        <p:cNvGrpSpPr/>
        <p:nvPr/>
      </p:nvGrpSpPr>
      <p:grpSpPr>
        <a:xfrm>
          <a:off x="0" y="0"/>
          <a:ext cx="0" cy="0"/>
          <a:chOff x="0" y="0"/>
          <a:chExt cx="0" cy="0"/>
        </a:xfrm>
      </p:grpSpPr>
      <p:sp>
        <p:nvSpPr>
          <p:cNvPr id="124" name="Google Shape;124;p13"/>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5" name="Google Shape;125;p13"/>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Nunito"/>
              <a:buChar char="⮕"/>
              <a:defRPr>
                <a:latin typeface="Nunito"/>
                <a:ea typeface="Nunito"/>
                <a:cs typeface="Nunito"/>
                <a:sym typeface="Nunito"/>
              </a:defRPr>
            </a:lvl1pPr>
            <a:lvl2pPr indent="-304800" lvl="1" marL="914400" rtl="0">
              <a:spcBef>
                <a:spcPts val="1000"/>
              </a:spcBef>
              <a:spcAft>
                <a:spcPts val="0"/>
              </a:spcAft>
              <a:buSzPts val="1200"/>
              <a:buFont typeface="Nunito"/>
              <a:buChar char="○"/>
              <a:defRPr>
                <a:latin typeface="Nunito"/>
                <a:ea typeface="Nunito"/>
                <a:cs typeface="Nunito"/>
                <a:sym typeface="Nunito"/>
              </a:defRPr>
            </a:lvl2pPr>
            <a:lvl3pPr indent="-304800" lvl="2" marL="1371600" rtl="0">
              <a:spcBef>
                <a:spcPts val="1000"/>
              </a:spcBef>
              <a:spcAft>
                <a:spcPts val="0"/>
              </a:spcAft>
              <a:buSzPts val="1200"/>
              <a:buFont typeface="Nunito"/>
              <a:buChar char="■"/>
              <a:defRPr>
                <a:latin typeface="Nunito"/>
                <a:ea typeface="Nunito"/>
                <a:cs typeface="Nunito"/>
                <a:sym typeface="Nunito"/>
              </a:defRPr>
            </a:lvl3pPr>
            <a:lvl4pPr indent="-304800" lvl="3" marL="1828800" rtl="0">
              <a:spcBef>
                <a:spcPts val="1000"/>
              </a:spcBef>
              <a:spcAft>
                <a:spcPts val="0"/>
              </a:spcAft>
              <a:buSzPts val="1200"/>
              <a:buFont typeface="Nunito"/>
              <a:buChar char="●"/>
              <a:defRPr>
                <a:latin typeface="Nunito"/>
                <a:ea typeface="Nunito"/>
                <a:cs typeface="Nunito"/>
                <a:sym typeface="Nunito"/>
              </a:defRPr>
            </a:lvl4pPr>
            <a:lvl5pPr indent="-304800" lvl="4" marL="2286000" rtl="0">
              <a:spcBef>
                <a:spcPts val="1000"/>
              </a:spcBef>
              <a:spcAft>
                <a:spcPts val="0"/>
              </a:spcAft>
              <a:buSzPts val="1200"/>
              <a:buFont typeface="Nunito"/>
              <a:buChar char="○"/>
              <a:defRPr>
                <a:latin typeface="Nunito"/>
                <a:ea typeface="Nunito"/>
                <a:cs typeface="Nunito"/>
                <a:sym typeface="Nunito"/>
              </a:defRPr>
            </a:lvl5pPr>
            <a:lvl6pPr indent="-304800" lvl="5" marL="2743200" rtl="0">
              <a:spcBef>
                <a:spcPts val="1000"/>
              </a:spcBef>
              <a:spcAft>
                <a:spcPts val="0"/>
              </a:spcAft>
              <a:buSzPts val="1200"/>
              <a:buFont typeface="Nunito"/>
              <a:buChar char="■"/>
              <a:defRPr>
                <a:latin typeface="Nunito"/>
                <a:ea typeface="Nunito"/>
                <a:cs typeface="Nunito"/>
                <a:sym typeface="Nunito"/>
              </a:defRPr>
            </a:lvl6pPr>
            <a:lvl7pPr indent="-304800" lvl="6" marL="3200400" rtl="0">
              <a:spcBef>
                <a:spcPts val="1000"/>
              </a:spcBef>
              <a:spcAft>
                <a:spcPts val="0"/>
              </a:spcAft>
              <a:buSzPts val="1200"/>
              <a:buFont typeface="Nunito"/>
              <a:buChar char="●"/>
              <a:defRPr>
                <a:latin typeface="Nunito"/>
                <a:ea typeface="Nunito"/>
                <a:cs typeface="Nunito"/>
                <a:sym typeface="Nunito"/>
              </a:defRPr>
            </a:lvl7pPr>
            <a:lvl8pPr indent="-304800" lvl="7" marL="3657600" rtl="0">
              <a:spcBef>
                <a:spcPts val="1000"/>
              </a:spcBef>
              <a:spcAft>
                <a:spcPts val="0"/>
              </a:spcAft>
              <a:buSzPts val="1200"/>
              <a:buFont typeface="Nunito"/>
              <a:buChar char="○"/>
              <a:defRPr>
                <a:latin typeface="Nunito"/>
                <a:ea typeface="Nunito"/>
                <a:cs typeface="Nunito"/>
                <a:sym typeface="Nunito"/>
              </a:defRPr>
            </a:lvl8pPr>
            <a:lvl9pPr indent="-304800" lvl="8" marL="4114800" rtl="0">
              <a:spcBef>
                <a:spcPts val="1000"/>
              </a:spcBef>
              <a:spcAft>
                <a:spcPts val="1000"/>
              </a:spcAft>
              <a:buSzPts val="1200"/>
              <a:buFont typeface="Nunito"/>
              <a:buChar char="■"/>
              <a:defRPr>
                <a:latin typeface="Nunito"/>
                <a:ea typeface="Nunito"/>
                <a:cs typeface="Nunito"/>
                <a:sym typeface="Nunito"/>
              </a:defRPr>
            </a:lvl9pPr>
          </a:lstStyle>
          <a:p/>
        </p:txBody>
      </p:sp>
      <p:sp>
        <p:nvSpPr>
          <p:cNvPr id="126" name="Google Shape;126;p1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13"/>
          <p:cNvSpPr/>
          <p:nvPr/>
        </p:nvSpPr>
        <p:spPr>
          <a:xfrm>
            <a:off x="8827800" y="-50"/>
            <a:ext cx="3162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pic>
        <p:nvPicPr>
          <p:cNvPr descr="GA-Cog-900.png" id="128" name="Google Shape;128;p13"/>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3 WH 1">
  <p:cSld name="TITLE_1_1_1_2_1_1_1_1_1_1_1_2_1">
    <p:bg>
      <p:bgPr>
        <a:solidFill>
          <a:schemeClr val="lt1"/>
        </a:solidFill>
      </p:bgPr>
    </p:bg>
    <p:spTree>
      <p:nvGrpSpPr>
        <p:cNvPr id="1227" name="Shape 1227"/>
        <p:cNvGrpSpPr/>
        <p:nvPr/>
      </p:nvGrpSpPr>
      <p:grpSpPr>
        <a:xfrm>
          <a:off x="0" y="0"/>
          <a:ext cx="0" cy="0"/>
          <a:chOff x="0" y="0"/>
          <a:chExt cx="0" cy="0"/>
        </a:xfrm>
      </p:grpSpPr>
      <p:sp>
        <p:nvSpPr>
          <p:cNvPr id="1228" name="Google Shape;1228;p12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29" name="Google Shape;1229;p12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230" name="Google Shape;1230;p121"/>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92100" lvl="0" marL="457200" rtl="0" algn="l">
              <a:lnSpc>
                <a:spcPct val="115000"/>
              </a:lnSpc>
              <a:spcBef>
                <a:spcPts val="0"/>
              </a:spcBef>
              <a:spcAft>
                <a:spcPts val="0"/>
              </a:spcAft>
              <a:buSzPts val="10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231" name="Google Shape;1231;p121"/>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1" i="0" sz="1000" u="none" cap="none" strike="noStrike">
              <a:solidFill>
                <a:schemeClr val="dk1"/>
              </a:solidFill>
              <a:latin typeface="Barlow Condensed"/>
              <a:ea typeface="Barlow Condensed"/>
              <a:cs typeface="Barlow Condensed"/>
              <a:sym typeface="Barlow Condensed"/>
            </a:endParaRPr>
          </a:p>
        </p:txBody>
      </p:sp>
      <p:grpSp>
        <p:nvGrpSpPr>
          <p:cNvPr id="1232" name="Google Shape;1232;p121"/>
          <p:cNvGrpSpPr/>
          <p:nvPr/>
        </p:nvGrpSpPr>
        <p:grpSpPr>
          <a:xfrm>
            <a:off x="8201320" y="210765"/>
            <a:ext cx="654900" cy="645300"/>
            <a:chOff x="9160533" y="57590"/>
            <a:chExt cx="654900" cy="645300"/>
          </a:xfrm>
        </p:grpSpPr>
        <p:sp>
          <p:nvSpPr>
            <p:cNvPr id="1233" name="Google Shape;1233;p121"/>
            <p:cNvSpPr/>
            <p:nvPr/>
          </p:nvSpPr>
          <p:spPr>
            <a:xfrm flipH="1" rot="5403199">
              <a:off x="9165633" y="53090"/>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234" name="Google Shape;1234;p121"/>
            <p:cNvCxnSpPr>
              <a:endCxn id="1233" idx="0"/>
            </p:cNvCxnSpPr>
            <p:nvPr/>
          </p:nvCxnSpPr>
          <p:spPr>
            <a:xfrm>
              <a:off x="9478533" y="60140"/>
              <a:ext cx="336600" cy="320400"/>
            </a:xfrm>
            <a:prstGeom prst="curvedConnector3">
              <a:avLst>
                <a:gd fmla="val 89633" name="adj1"/>
              </a:avLst>
            </a:prstGeom>
            <a:noFill/>
            <a:ln cap="flat" cmpd="sng" w="28575">
              <a:solidFill>
                <a:schemeClr val="accent5"/>
              </a:solidFill>
              <a:prstDash val="solid"/>
              <a:round/>
              <a:headEnd len="sm" w="sm" type="none"/>
              <a:tailEnd len="med" w="med" type="oval"/>
            </a:ln>
          </p:spPr>
        </p:cxnSp>
      </p:grpSp>
      <p:sp>
        <p:nvSpPr>
          <p:cNvPr id="1235" name="Google Shape;1235;p121"/>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236" name="Google Shape;1236;p121"/>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1237" name="Google Shape;1237;p121"/>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REAL CASES:</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1238" name="Google Shape;1238;p121"/>
          <p:cNvSpPr txBox="1"/>
          <p:nvPr>
            <p:ph type="ctrTitle"/>
          </p:nvPr>
        </p:nvSpPr>
        <p:spPr>
          <a:xfrm>
            <a:off x="2067350" y="338325"/>
            <a:ext cx="4721700" cy="3162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SzPts val="2800"/>
              <a:buNone/>
              <a:defRPr b="0" sz="2800"/>
            </a:lvl1pPr>
            <a:lvl2pPr lvl="1"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239" name="Google Shape;1239;p121"/>
          <p:cNvSpPr txBox="1"/>
          <p:nvPr/>
        </p:nvSpPr>
        <p:spPr>
          <a:xfrm flipH="1" rot="5400000">
            <a:off x="4518200" y="-4518050"/>
            <a:ext cx="108900" cy="9145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40" name="Google Shape;1240;p121"/>
          <p:cNvSpPr txBox="1"/>
          <p:nvPr/>
        </p:nvSpPr>
        <p:spPr>
          <a:xfrm flipH="1" rot="5400000">
            <a:off x="-2414600" y="2454925"/>
            <a:ext cx="5100000" cy="2829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_2">
    <p:bg>
      <p:bgPr>
        <a:solidFill>
          <a:schemeClr val="lt1"/>
        </a:solidFill>
      </p:bgPr>
    </p:bg>
    <p:spTree>
      <p:nvGrpSpPr>
        <p:cNvPr id="1241" name="Shape 1241"/>
        <p:cNvGrpSpPr/>
        <p:nvPr/>
      </p:nvGrpSpPr>
      <p:grpSpPr>
        <a:xfrm>
          <a:off x="0" y="0"/>
          <a:ext cx="0" cy="0"/>
          <a:chOff x="0" y="0"/>
          <a:chExt cx="0" cy="0"/>
        </a:xfrm>
      </p:grpSpPr>
      <p:pic>
        <p:nvPicPr>
          <p:cNvPr descr="GA-Cog-900.png" id="1242" name="Google Shape;1242;p12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243" name="Google Shape;1243;p122"/>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44" name="Google Shape;1244;p122"/>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3000"/>
              <a:buNone/>
              <a:defRPr/>
            </a:lvl1pPr>
            <a:lvl2pPr lvl="1" rtl="0" algn="l">
              <a:lnSpc>
                <a:spcPct val="100000"/>
              </a:lnSpc>
              <a:spcBef>
                <a:spcPts val="0"/>
              </a:spcBef>
              <a:spcAft>
                <a:spcPts val="0"/>
              </a:spcAft>
              <a:buSzPts val="2800"/>
              <a:buNone/>
              <a:defRPr>
                <a:latin typeface="Nunito"/>
                <a:ea typeface="Nunito"/>
                <a:cs typeface="Nunito"/>
                <a:sym typeface="Nunito"/>
              </a:defRPr>
            </a:lvl2pPr>
            <a:lvl3pPr lvl="2" rtl="0" algn="l">
              <a:lnSpc>
                <a:spcPct val="100000"/>
              </a:lnSpc>
              <a:spcBef>
                <a:spcPts val="0"/>
              </a:spcBef>
              <a:spcAft>
                <a:spcPts val="0"/>
              </a:spcAft>
              <a:buSzPts val="2800"/>
              <a:buNone/>
              <a:defRPr>
                <a:latin typeface="Nunito"/>
                <a:ea typeface="Nunito"/>
                <a:cs typeface="Nunito"/>
                <a:sym typeface="Nunito"/>
              </a:defRPr>
            </a:lvl3pPr>
            <a:lvl4pPr lvl="3" rtl="0" algn="l">
              <a:lnSpc>
                <a:spcPct val="100000"/>
              </a:lnSpc>
              <a:spcBef>
                <a:spcPts val="0"/>
              </a:spcBef>
              <a:spcAft>
                <a:spcPts val="0"/>
              </a:spcAft>
              <a:buSzPts val="2800"/>
              <a:buNone/>
              <a:defRPr>
                <a:latin typeface="Nunito"/>
                <a:ea typeface="Nunito"/>
                <a:cs typeface="Nunito"/>
                <a:sym typeface="Nunito"/>
              </a:defRPr>
            </a:lvl4pPr>
            <a:lvl5pPr lvl="4" rtl="0" algn="l">
              <a:lnSpc>
                <a:spcPct val="100000"/>
              </a:lnSpc>
              <a:spcBef>
                <a:spcPts val="0"/>
              </a:spcBef>
              <a:spcAft>
                <a:spcPts val="0"/>
              </a:spcAft>
              <a:buSzPts val="2800"/>
              <a:buNone/>
              <a:defRPr>
                <a:latin typeface="Nunito"/>
                <a:ea typeface="Nunito"/>
                <a:cs typeface="Nunito"/>
                <a:sym typeface="Nunito"/>
              </a:defRPr>
            </a:lvl5pPr>
            <a:lvl6pPr lvl="5" rtl="0" algn="l">
              <a:lnSpc>
                <a:spcPct val="100000"/>
              </a:lnSpc>
              <a:spcBef>
                <a:spcPts val="0"/>
              </a:spcBef>
              <a:spcAft>
                <a:spcPts val="0"/>
              </a:spcAft>
              <a:buSzPts val="2800"/>
              <a:buNone/>
              <a:defRPr>
                <a:latin typeface="Nunito"/>
                <a:ea typeface="Nunito"/>
                <a:cs typeface="Nunito"/>
                <a:sym typeface="Nunito"/>
              </a:defRPr>
            </a:lvl6pPr>
            <a:lvl7pPr lvl="6" rtl="0" algn="l">
              <a:lnSpc>
                <a:spcPct val="100000"/>
              </a:lnSpc>
              <a:spcBef>
                <a:spcPts val="0"/>
              </a:spcBef>
              <a:spcAft>
                <a:spcPts val="0"/>
              </a:spcAft>
              <a:buSzPts val="2800"/>
              <a:buNone/>
              <a:defRPr>
                <a:latin typeface="Nunito"/>
                <a:ea typeface="Nunito"/>
                <a:cs typeface="Nunito"/>
                <a:sym typeface="Nunito"/>
              </a:defRPr>
            </a:lvl7pPr>
            <a:lvl8pPr lvl="7" rtl="0" algn="l">
              <a:lnSpc>
                <a:spcPct val="100000"/>
              </a:lnSpc>
              <a:spcBef>
                <a:spcPts val="0"/>
              </a:spcBef>
              <a:spcAft>
                <a:spcPts val="0"/>
              </a:spcAft>
              <a:buSzPts val="2800"/>
              <a:buNone/>
              <a:defRPr>
                <a:latin typeface="Nunito"/>
                <a:ea typeface="Nunito"/>
                <a:cs typeface="Nunito"/>
                <a:sym typeface="Nunito"/>
              </a:defRPr>
            </a:lvl8pPr>
            <a:lvl9pPr lvl="8" rtl="0" algn="l">
              <a:lnSpc>
                <a:spcPct val="100000"/>
              </a:lnSpc>
              <a:spcBef>
                <a:spcPts val="0"/>
              </a:spcBef>
              <a:spcAft>
                <a:spcPts val="0"/>
              </a:spcAft>
              <a:buSzPts val="2800"/>
              <a:buNone/>
              <a:defRPr>
                <a:latin typeface="Nunito"/>
                <a:ea typeface="Nunito"/>
                <a:cs typeface="Nunito"/>
                <a:sym typeface="Nunito"/>
              </a:defRPr>
            </a:lvl9pPr>
          </a:lstStyle>
          <a:p/>
        </p:txBody>
      </p:sp>
      <p:sp>
        <p:nvSpPr>
          <p:cNvPr id="1245" name="Google Shape;1245;p122"/>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rtl="0" algn="l">
              <a:lnSpc>
                <a:spcPct val="115000"/>
              </a:lnSpc>
              <a:spcBef>
                <a:spcPts val="0"/>
              </a:spcBef>
              <a:spcAft>
                <a:spcPts val="0"/>
              </a:spcAft>
              <a:buSzPts val="1000"/>
              <a:buChar char="⮕"/>
              <a:defRPr sz="1400"/>
            </a:lvl1pPr>
            <a:lvl2pPr indent="-317500" lvl="1" marL="914400" rtl="0" algn="l">
              <a:lnSpc>
                <a:spcPct val="115000"/>
              </a:lnSpc>
              <a:spcBef>
                <a:spcPts val="1000"/>
              </a:spcBef>
              <a:spcAft>
                <a:spcPts val="0"/>
              </a:spcAft>
              <a:buSzPts val="1400"/>
              <a:buChar char="○"/>
              <a:defRPr sz="1400"/>
            </a:lvl2pPr>
            <a:lvl3pPr indent="-317500" lvl="2" marL="1371600" rtl="0" algn="l">
              <a:lnSpc>
                <a:spcPct val="115000"/>
              </a:lnSpc>
              <a:spcBef>
                <a:spcPts val="1000"/>
              </a:spcBef>
              <a:spcAft>
                <a:spcPts val="0"/>
              </a:spcAft>
              <a:buSzPts val="1400"/>
              <a:buChar char="■"/>
              <a:defRPr sz="1400"/>
            </a:lvl3pPr>
            <a:lvl4pPr indent="-317500" lvl="3" marL="1828800" rtl="0" algn="l">
              <a:lnSpc>
                <a:spcPct val="115000"/>
              </a:lnSpc>
              <a:spcBef>
                <a:spcPts val="1000"/>
              </a:spcBef>
              <a:spcAft>
                <a:spcPts val="0"/>
              </a:spcAft>
              <a:buSzPts val="1400"/>
              <a:buChar char="●"/>
              <a:defRPr sz="1400"/>
            </a:lvl4pPr>
            <a:lvl5pPr indent="-317500" lvl="4" marL="2286000" rtl="0" algn="l">
              <a:lnSpc>
                <a:spcPct val="115000"/>
              </a:lnSpc>
              <a:spcBef>
                <a:spcPts val="1000"/>
              </a:spcBef>
              <a:spcAft>
                <a:spcPts val="0"/>
              </a:spcAft>
              <a:buSzPts val="1400"/>
              <a:buChar char="○"/>
              <a:defRPr sz="1400"/>
            </a:lvl5pPr>
            <a:lvl6pPr indent="-317500" lvl="5" marL="2743200" rtl="0" algn="l">
              <a:lnSpc>
                <a:spcPct val="115000"/>
              </a:lnSpc>
              <a:spcBef>
                <a:spcPts val="1000"/>
              </a:spcBef>
              <a:spcAft>
                <a:spcPts val="0"/>
              </a:spcAft>
              <a:buSzPts val="1400"/>
              <a:buChar char="■"/>
              <a:defRPr sz="1400"/>
            </a:lvl6pPr>
            <a:lvl7pPr indent="-317500" lvl="6" marL="3200400" rtl="0" algn="l">
              <a:lnSpc>
                <a:spcPct val="115000"/>
              </a:lnSpc>
              <a:spcBef>
                <a:spcPts val="1000"/>
              </a:spcBef>
              <a:spcAft>
                <a:spcPts val="0"/>
              </a:spcAft>
              <a:buSzPts val="1400"/>
              <a:buChar char="●"/>
              <a:defRPr sz="1400"/>
            </a:lvl7pPr>
            <a:lvl8pPr indent="-317500" lvl="7" marL="3657600" rtl="0" algn="l">
              <a:lnSpc>
                <a:spcPct val="115000"/>
              </a:lnSpc>
              <a:spcBef>
                <a:spcPts val="1000"/>
              </a:spcBef>
              <a:spcAft>
                <a:spcPts val="0"/>
              </a:spcAft>
              <a:buSzPts val="1400"/>
              <a:buChar char="○"/>
              <a:defRPr sz="1400"/>
            </a:lvl8pPr>
            <a:lvl9pPr indent="-317500" lvl="8" marL="4114800" rtl="0" algn="l">
              <a:lnSpc>
                <a:spcPct val="115000"/>
              </a:lnSpc>
              <a:spcBef>
                <a:spcPts val="1000"/>
              </a:spcBef>
              <a:spcAft>
                <a:spcPts val="1000"/>
              </a:spcAft>
              <a:buSzPts val="1400"/>
              <a:buChar char="■"/>
              <a:defRPr sz="1400"/>
            </a:lvl9pPr>
          </a:lstStyle>
          <a:p/>
        </p:txBody>
      </p:sp>
      <p:sp>
        <p:nvSpPr>
          <p:cNvPr id="1246" name="Google Shape;1246;p122"/>
          <p:cNvSpPr/>
          <p:nvPr>
            <p:ph idx="2" type="pic"/>
          </p:nvPr>
        </p:nvSpPr>
        <p:spPr>
          <a:xfrm>
            <a:off x="5242200" y="979025"/>
            <a:ext cx="3444600" cy="3444600"/>
          </a:xfrm>
          <a:prstGeom prst="rect">
            <a:avLst/>
          </a:prstGeom>
          <a:noFill/>
          <a:ln>
            <a:noFill/>
          </a:ln>
        </p:spPr>
      </p:sp>
      <p:sp>
        <p:nvSpPr>
          <p:cNvPr id="1247" name="Google Shape;1247;p12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_1">
    <p:bg>
      <p:bgPr>
        <a:solidFill>
          <a:schemeClr val="lt1"/>
        </a:solidFill>
      </p:bgPr>
    </p:bg>
    <p:spTree>
      <p:nvGrpSpPr>
        <p:cNvPr id="1248" name="Shape 1248"/>
        <p:cNvGrpSpPr/>
        <p:nvPr/>
      </p:nvGrpSpPr>
      <p:grpSpPr>
        <a:xfrm>
          <a:off x="0" y="0"/>
          <a:ext cx="0" cy="0"/>
          <a:chOff x="0" y="0"/>
          <a:chExt cx="0" cy="0"/>
        </a:xfrm>
      </p:grpSpPr>
      <p:sp>
        <p:nvSpPr>
          <p:cNvPr id="1249" name="Google Shape;1249;p12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250" name="Google Shape;1250;p123"/>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0"/>
              <a:buFont typeface="Arial"/>
              <a:buNone/>
            </a:pPr>
            <a:r>
              <a:rPr b="1" i="0" lang="en" sz="40000" u="none" cap="none" strike="noStrike">
                <a:solidFill>
                  <a:schemeClr val="accent2"/>
                </a:solidFill>
                <a:latin typeface="Brygada 1918"/>
                <a:ea typeface="Brygada 1918"/>
                <a:cs typeface="Brygada 1918"/>
                <a:sym typeface="Brygada 1918"/>
              </a:rPr>
              <a:t>“</a:t>
            </a:r>
            <a:endParaRPr b="1" i="0" sz="40000" u="none" cap="none" strike="noStrike">
              <a:solidFill>
                <a:schemeClr val="accent2"/>
              </a:solidFill>
              <a:latin typeface="Brygada 1918"/>
              <a:ea typeface="Brygada 1918"/>
              <a:cs typeface="Brygada 1918"/>
              <a:sym typeface="Brygada 1918"/>
            </a:endParaRPr>
          </a:p>
        </p:txBody>
      </p:sp>
      <p:sp>
        <p:nvSpPr>
          <p:cNvPr id="1251" name="Google Shape;1251;p123"/>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000"/>
              <a:buNone/>
              <a:defRPr/>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252" name="Google Shape;1252;p123"/>
          <p:cNvSpPr txBox="1"/>
          <p:nvPr>
            <p:ph idx="1" type="subTitle"/>
          </p:nvPr>
        </p:nvSpPr>
        <p:spPr>
          <a:xfrm>
            <a:off x="2051675" y="2985800"/>
            <a:ext cx="4341900" cy="316200"/>
          </a:xfrm>
          <a:prstGeom prst="rect">
            <a:avLst/>
          </a:prstGeom>
          <a:noFill/>
          <a:ln>
            <a:noFill/>
          </a:ln>
        </p:spPr>
        <p:txBody>
          <a:bodyPr anchorCtr="0" anchor="t" bIns="0" lIns="0" spcFirstLastPara="1" rIns="0" wrap="square" tIns="0">
            <a:spAutoFit/>
          </a:bodyPr>
          <a:lstStyle>
            <a:lvl1pPr lvl="0" rtl="0" algn="l">
              <a:lnSpc>
                <a:spcPct val="100000"/>
              </a:lnSpc>
              <a:spcBef>
                <a:spcPts val="0"/>
              </a:spcBef>
              <a:spcAft>
                <a:spcPts val="0"/>
              </a:spcAft>
              <a:buSzPts val="1600"/>
              <a:buNone/>
              <a:defRPr sz="1600"/>
            </a:lvl1pPr>
            <a:lvl2pPr lvl="1" rtl="0" algn="l">
              <a:lnSpc>
                <a:spcPct val="100000"/>
              </a:lnSpc>
              <a:spcBef>
                <a:spcPts val="0"/>
              </a:spcBef>
              <a:spcAft>
                <a:spcPts val="0"/>
              </a:spcAft>
              <a:buSzPts val="1800"/>
              <a:buNone/>
              <a:defRPr sz="1800"/>
            </a:lvl2pPr>
            <a:lvl3pPr lvl="2" rtl="0" algn="l">
              <a:lnSpc>
                <a:spcPct val="100000"/>
              </a:lnSpc>
              <a:spcBef>
                <a:spcPts val="0"/>
              </a:spcBef>
              <a:spcAft>
                <a:spcPts val="0"/>
              </a:spcAft>
              <a:buSzPts val="1800"/>
              <a:buNone/>
              <a:defRPr sz="1800"/>
            </a:lvl3pPr>
            <a:lvl4pPr lvl="3" rtl="0" algn="l">
              <a:lnSpc>
                <a:spcPct val="100000"/>
              </a:lnSpc>
              <a:spcBef>
                <a:spcPts val="0"/>
              </a:spcBef>
              <a:spcAft>
                <a:spcPts val="0"/>
              </a:spcAft>
              <a:buSzPts val="1800"/>
              <a:buNone/>
              <a:defRPr sz="1800"/>
            </a:lvl4pPr>
            <a:lvl5pPr lvl="4" rtl="0" algn="l">
              <a:lnSpc>
                <a:spcPct val="100000"/>
              </a:lnSpc>
              <a:spcBef>
                <a:spcPts val="0"/>
              </a:spcBef>
              <a:spcAft>
                <a:spcPts val="0"/>
              </a:spcAft>
              <a:buSzPts val="1800"/>
              <a:buNone/>
              <a:defRPr sz="1800"/>
            </a:lvl5pPr>
            <a:lvl6pPr lvl="5" rtl="0" algn="l">
              <a:lnSpc>
                <a:spcPct val="100000"/>
              </a:lnSpc>
              <a:spcBef>
                <a:spcPts val="0"/>
              </a:spcBef>
              <a:spcAft>
                <a:spcPts val="0"/>
              </a:spcAft>
              <a:buSzPts val="1800"/>
              <a:buNone/>
              <a:defRPr sz="1800"/>
            </a:lvl6pPr>
            <a:lvl7pPr lvl="6" rtl="0" algn="l">
              <a:lnSpc>
                <a:spcPct val="100000"/>
              </a:lnSpc>
              <a:spcBef>
                <a:spcPts val="0"/>
              </a:spcBef>
              <a:spcAft>
                <a:spcPts val="0"/>
              </a:spcAft>
              <a:buSzPts val="1800"/>
              <a:buNone/>
              <a:defRPr sz="1800"/>
            </a:lvl7pPr>
            <a:lvl8pPr lvl="7" rtl="0" algn="l">
              <a:lnSpc>
                <a:spcPct val="100000"/>
              </a:lnSpc>
              <a:spcBef>
                <a:spcPts val="0"/>
              </a:spcBef>
              <a:spcAft>
                <a:spcPts val="0"/>
              </a:spcAft>
              <a:buSzPts val="1800"/>
              <a:buNone/>
              <a:defRPr sz="1800"/>
            </a:lvl8pPr>
            <a:lvl9pPr lvl="8" rtl="0" algn="l">
              <a:lnSpc>
                <a:spcPct val="100000"/>
              </a:lnSpc>
              <a:spcBef>
                <a:spcPts val="0"/>
              </a:spcBef>
              <a:spcAft>
                <a:spcPts val="0"/>
              </a:spcAft>
              <a:buSzPts val="1800"/>
              <a:buNone/>
              <a:defRPr sz="1800"/>
            </a:lvl9pPr>
          </a:lstStyle>
          <a:p/>
        </p:txBody>
      </p:sp>
      <p:pic>
        <p:nvPicPr>
          <p:cNvPr descr="GA-Cog-900.png" id="1253" name="Google Shape;1253;p12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254" name="Google Shape;1254;p123"/>
          <p:cNvSpPr txBox="1"/>
          <p:nvPr>
            <p:ph idx="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255" name="Shape 1255"/>
        <p:cNvGrpSpPr/>
        <p:nvPr/>
      </p:nvGrpSpPr>
      <p:grpSpPr>
        <a:xfrm>
          <a:off x="0" y="0"/>
          <a:ext cx="0" cy="0"/>
          <a:chOff x="0" y="0"/>
          <a:chExt cx="0" cy="0"/>
        </a:xfrm>
      </p:grpSpPr>
      <p:pic>
        <p:nvPicPr>
          <p:cNvPr descr="GA-Cog-900.png" id="1256" name="Google Shape;1256;p12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257" name="Google Shape;1257;p124"/>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258" name="Google Shape;1258;p124"/>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259" name="Google Shape;1259;p124"/>
          <p:cNvSpPr txBox="1"/>
          <p:nvPr>
            <p:ph idx="1" type="body"/>
          </p:nvPr>
        </p:nvSpPr>
        <p:spPr>
          <a:xfrm>
            <a:off x="1142150" y="1143850"/>
            <a:ext cx="7544700" cy="10530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260" name="Google Shape;1260;p124"/>
          <p:cNvSpPr/>
          <p:nvPr>
            <p:ph idx="2" type="pic"/>
          </p:nvPr>
        </p:nvSpPr>
        <p:spPr>
          <a:xfrm>
            <a:off x="1142100" y="2575550"/>
            <a:ext cx="7544700" cy="1848000"/>
          </a:xfrm>
          <a:prstGeom prst="rect">
            <a:avLst/>
          </a:prstGeom>
          <a:noFill/>
          <a:ln>
            <a:noFill/>
          </a:ln>
        </p:spPr>
      </p:sp>
      <p:sp>
        <p:nvSpPr>
          <p:cNvPr id="1261" name="Google Shape;1261;p1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1262" name="Shape 1262"/>
        <p:cNvGrpSpPr/>
        <p:nvPr/>
      </p:nvGrpSpPr>
      <p:grpSpPr>
        <a:xfrm>
          <a:off x="0" y="0"/>
          <a:ext cx="0" cy="0"/>
          <a:chOff x="0" y="0"/>
          <a:chExt cx="0" cy="0"/>
        </a:xfrm>
      </p:grpSpPr>
      <p:sp>
        <p:nvSpPr>
          <p:cNvPr id="1263" name="Google Shape;1263;p125"/>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264" name="Google Shape;1264;p12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1">
  <p:cSld name="TITLE_1_1_2_3">
    <p:bg>
      <p:bgPr>
        <a:solidFill>
          <a:schemeClr val="lt1"/>
        </a:solidFill>
      </p:bgPr>
    </p:bg>
    <p:spTree>
      <p:nvGrpSpPr>
        <p:cNvPr id="1265" name="Shape 1265"/>
        <p:cNvGrpSpPr/>
        <p:nvPr/>
      </p:nvGrpSpPr>
      <p:grpSpPr>
        <a:xfrm>
          <a:off x="0" y="0"/>
          <a:ext cx="0" cy="0"/>
          <a:chOff x="0" y="0"/>
          <a:chExt cx="0" cy="0"/>
        </a:xfrm>
      </p:grpSpPr>
      <p:pic>
        <p:nvPicPr>
          <p:cNvPr descr="GA-Cog-900.png" id="1266" name="Google Shape;1266;p12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267" name="Google Shape;1267;p12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268" name="Google Shape;1268;p126"/>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269" name="Google Shape;1269;p126"/>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270" name="Google Shape;1270;p126"/>
          <p:cNvSpPr/>
          <p:nvPr>
            <p:ph idx="2" type="pic"/>
          </p:nvPr>
        </p:nvSpPr>
        <p:spPr>
          <a:xfrm>
            <a:off x="5242200" y="979025"/>
            <a:ext cx="3444600" cy="3444600"/>
          </a:xfrm>
          <a:prstGeom prst="rect">
            <a:avLst/>
          </a:prstGeom>
          <a:noFill/>
          <a:ln>
            <a:noFill/>
          </a:ln>
        </p:spPr>
      </p:sp>
      <p:sp>
        <p:nvSpPr>
          <p:cNvPr id="1271" name="Google Shape;1271;p12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_4">
    <p:bg>
      <p:bgPr>
        <a:solidFill>
          <a:schemeClr val="lt1"/>
        </a:solidFill>
      </p:bgPr>
    </p:bg>
    <p:spTree>
      <p:nvGrpSpPr>
        <p:cNvPr id="1272" name="Shape 1272"/>
        <p:cNvGrpSpPr/>
        <p:nvPr/>
      </p:nvGrpSpPr>
      <p:grpSpPr>
        <a:xfrm>
          <a:off x="0" y="0"/>
          <a:ext cx="0" cy="0"/>
          <a:chOff x="0" y="0"/>
          <a:chExt cx="0" cy="0"/>
        </a:xfrm>
      </p:grpSpPr>
      <p:sp>
        <p:nvSpPr>
          <p:cNvPr id="1273" name="Google Shape;1273;p127"/>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274" name="Google Shape;1274;p127"/>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275" name="Google Shape;1275;p127"/>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276" name="Google Shape;1276;p127"/>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277" name="Google Shape;1277;p12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278" name="Google Shape;1278;p127"/>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1279" name="Google Shape;1279;p127"/>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2">
  <p:cSld name="TITLE_1_1_2_4">
    <p:bg>
      <p:bgPr>
        <a:solidFill>
          <a:schemeClr val="lt1"/>
        </a:solidFill>
      </p:bgPr>
    </p:bg>
    <p:spTree>
      <p:nvGrpSpPr>
        <p:cNvPr id="1280" name="Shape 1280"/>
        <p:cNvGrpSpPr/>
        <p:nvPr/>
      </p:nvGrpSpPr>
      <p:grpSpPr>
        <a:xfrm>
          <a:off x="0" y="0"/>
          <a:ext cx="0" cy="0"/>
          <a:chOff x="0" y="0"/>
          <a:chExt cx="0" cy="0"/>
        </a:xfrm>
      </p:grpSpPr>
      <p:pic>
        <p:nvPicPr>
          <p:cNvPr descr="GA-Cog-900.png" id="1281" name="Google Shape;1281;p12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282" name="Google Shape;1282;p12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283" name="Google Shape;1283;p128"/>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284" name="Google Shape;1284;p128"/>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285" name="Google Shape;1285;p128"/>
          <p:cNvSpPr/>
          <p:nvPr>
            <p:ph idx="2" type="pic"/>
          </p:nvPr>
        </p:nvSpPr>
        <p:spPr>
          <a:xfrm>
            <a:off x="5242200" y="979025"/>
            <a:ext cx="3444600" cy="3444600"/>
          </a:xfrm>
          <a:prstGeom prst="rect">
            <a:avLst/>
          </a:prstGeom>
          <a:noFill/>
          <a:ln>
            <a:noFill/>
          </a:ln>
        </p:spPr>
      </p:sp>
      <p:sp>
        <p:nvSpPr>
          <p:cNvPr id="1286" name="Google Shape;1286;p12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1">
  <p:cSld name="TITLE_1_1_5">
    <p:bg>
      <p:bgPr>
        <a:solidFill>
          <a:schemeClr val="lt1"/>
        </a:solidFill>
      </p:bgPr>
    </p:bg>
    <p:spTree>
      <p:nvGrpSpPr>
        <p:cNvPr id="1287" name="Shape 1287"/>
        <p:cNvGrpSpPr/>
        <p:nvPr/>
      </p:nvGrpSpPr>
      <p:grpSpPr>
        <a:xfrm>
          <a:off x="0" y="0"/>
          <a:ext cx="0" cy="0"/>
          <a:chOff x="0" y="0"/>
          <a:chExt cx="0" cy="0"/>
        </a:xfrm>
      </p:grpSpPr>
      <p:sp>
        <p:nvSpPr>
          <p:cNvPr id="1288" name="Google Shape;1288;p129"/>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289" name="Google Shape;1289;p129"/>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290" name="Google Shape;1290;p129"/>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291" name="Google Shape;1291;p129"/>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292" name="Google Shape;1292;p129"/>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293" name="Google Shape;1293;p129"/>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1294" name="Google Shape;1294;p129"/>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3">
  <p:cSld name="TITLE_1_1_2_5">
    <p:bg>
      <p:bgPr>
        <a:solidFill>
          <a:schemeClr val="lt1"/>
        </a:solidFill>
      </p:bgPr>
    </p:bg>
    <p:spTree>
      <p:nvGrpSpPr>
        <p:cNvPr id="1295" name="Shape 1295"/>
        <p:cNvGrpSpPr/>
        <p:nvPr/>
      </p:nvGrpSpPr>
      <p:grpSpPr>
        <a:xfrm>
          <a:off x="0" y="0"/>
          <a:ext cx="0" cy="0"/>
          <a:chOff x="0" y="0"/>
          <a:chExt cx="0" cy="0"/>
        </a:xfrm>
      </p:grpSpPr>
      <p:pic>
        <p:nvPicPr>
          <p:cNvPr descr="GA-Cog-900.png" id="1296" name="Google Shape;1296;p13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297" name="Google Shape;1297;p130"/>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298" name="Google Shape;1298;p130"/>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299" name="Google Shape;1299;p130"/>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00" name="Google Shape;1300;p130"/>
          <p:cNvSpPr/>
          <p:nvPr>
            <p:ph idx="2" type="pic"/>
          </p:nvPr>
        </p:nvSpPr>
        <p:spPr>
          <a:xfrm>
            <a:off x="5242200" y="979025"/>
            <a:ext cx="3444600" cy="3444600"/>
          </a:xfrm>
          <a:prstGeom prst="rect">
            <a:avLst/>
          </a:prstGeom>
          <a:noFill/>
          <a:ln>
            <a:noFill/>
          </a:ln>
        </p:spPr>
      </p:sp>
      <p:sp>
        <p:nvSpPr>
          <p:cNvPr id="1301" name="Google Shape;1301;p1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ink">
  <p:cSld name="TITLE_AND_BODY_9_2">
    <p:bg>
      <p:bgPr>
        <a:solidFill>
          <a:schemeClr val="dk1"/>
        </a:solidFill>
      </p:bgPr>
    </p:bg>
    <p:spTree>
      <p:nvGrpSpPr>
        <p:cNvPr id="129" name="Shape 129"/>
        <p:cNvGrpSpPr/>
        <p:nvPr/>
      </p:nvGrpSpPr>
      <p:grpSpPr>
        <a:xfrm>
          <a:off x="0" y="0"/>
          <a:ext cx="0" cy="0"/>
          <a:chOff x="0" y="0"/>
          <a:chExt cx="0" cy="0"/>
        </a:xfrm>
      </p:grpSpPr>
      <p:sp>
        <p:nvSpPr>
          <p:cNvPr id="130" name="Google Shape;130;p14"/>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Font typeface="Barlow Condensed"/>
              <a:buNone/>
              <a:defRPr b="1">
                <a:solidFill>
                  <a:schemeClr val="lt1"/>
                </a:solidFill>
                <a:latin typeface="Barlow Condensed"/>
                <a:ea typeface="Barlow Condensed"/>
                <a:cs typeface="Barlow Condensed"/>
                <a:sym typeface="Barlow Condensed"/>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1" name="Google Shape;131;p14"/>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Font typeface="Nunito"/>
              <a:buChar char="⮕"/>
              <a:defRPr>
                <a:solidFill>
                  <a:schemeClr val="lt1"/>
                </a:solidFill>
                <a:latin typeface="Nunito"/>
                <a:ea typeface="Nunito"/>
                <a:cs typeface="Nunito"/>
                <a:sym typeface="Nunito"/>
              </a:defRPr>
            </a:lvl1pPr>
            <a:lvl2pPr indent="-304800" lvl="1" marL="9144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2pPr>
            <a:lvl3pPr indent="-304800" lvl="2" marL="13716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3pPr>
            <a:lvl4pPr indent="-304800" lvl="3" marL="18288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4pPr>
            <a:lvl5pPr indent="-304800" lvl="4" marL="22860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5pPr>
            <a:lvl6pPr indent="-304800" lvl="5" marL="27432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6pPr>
            <a:lvl7pPr indent="-304800" lvl="6" marL="32004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7pPr>
            <a:lvl8pPr indent="-304800" lvl="7" marL="3657600" rtl="0">
              <a:spcBef>
                <a:spcPts val="1000"/>
              </a:spcBef>
              <a:spcAft>
                <a:spcPts val="0"/>
              </a:spcAft>
              <a:buClr>
                <a:schemeClr val="lt1"/>
              </a:buClr>
              <a:buSzPts val="1200"/>
              <a:buFont typeface="Nunito"/>
              <a:buChar char="○"/>
              <a:defRPr>
                <a:solidFill>
                  <a:schemeClr val="lt1"/>
                </a:solidFill>
                <a:latin typeface="Nunito"/>
                <a:ea typeface="Nunito"/>
                <a:cs typeface="Nunito"/>
                <a:sym typeface="Nunito"/>
              </a:defRPr>
            </a:lvl8pPr>
            <a:lvl9pPr indent="-304800" lvl="8" marL="4114800" rtl="0">
              <a:spcBef>
                <a:spcPts val="1000"/>
              </a:spcBef>
              <a:spcAft>
                <a:spcPts val="1000"/>
              </a:spcAft>
              <a:buClr>
                <a:schemeClr val="lt1"/>
              </a:buClr>
              <a:buSzPts val="1200"/>
              <a:buFont typeface="Nunito"/>
              <a:buChar char="■"/>
              <a:defRPr>
                <a:solidFill>
                  <a:schemeClr val="lt1"/>
                </a:solidFill>
                <a:latin typeface="Nunito"/>
                <a:ea typeface="Nunito"/>
                <a:cs typeface="Nunito"/>
                <a:sym typeface="Nunito"/>
              </a:defRPr>
            </a:lvl9pPr>
          </a:lstStyle>
          <a:p/>
        </p:txBody>
      </p:sp>
      <p:sp>
        <p:nvSpPr>
          <p:cNvPr id="132" name="Google Shape;132;p1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33" name="Google Shape;133;p1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34" name="Google Shape;134;p14"/>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1_1. Basic: Title + Text">
    <p:spTree>
      <p:nvGrpSpPr>
        <p:cNvPr id="1302" name="Shape 1302"/>
        <p:cNvGrpSpPr/>
        <p:nvPr/>
      </p:nvGrpSpPr>
      <p:grpSpPr>
        <a:xfrm>
          <a:off x="0" y="0"/>
          <a:ext cx="0" cy="0"/>
          <a:chOff x="0" y="0"/>
          <a:chExt cx="0" cy="0"/>
        </a:xfrm>
      </p:grpSpPr>
      <p:sp>
        <p:nvSpPr>
          <p:cNvPr id="1303" name="Google Shape;1303;p131"/>
          <p:cNvSpPr txBox="1"/>
          <p:nvPr>
            <p:ph type="title"/>
          </p:nvPr>
        </p:nvSpPr>
        <p:spPr>
          <a:xfrm>
            <a:off x="457200" y="280375"/>
            <a:ext cx="8520600" cy="572700"/>
          </a:xfrm>
          <a:prstGeom prst="rect">
            <a:avLst/>
          </a:prstGeom>
          <a:noFill/>
          <a:ln>
            <a:noFill/>
          </a:ln>
        </p:spPr>
        <p:txBody>
          <a:bodyPr anchorCtr="0" anchor="t" bIns="68575" lIns="68575" spcFirstLastPara="1" rIns="68575" wrap="square" tIns="68575">
            <a:noAutofit/>
          </a:bodyPr>
          <a:lstStyle>
            <a:lvl1pPr lvl="0" rtl="0" algn="l">
              <a:lnSpc>
                <a:spcPct val="100000"/>
              </a:lnSpc>
              <a:spcBef>
                <a:spcPts val="0"/>
              </a:spcBef>
              <a:spcAft>
                <a:spcPts val="0"/>
              </a:spcAft>
              <a:buSzPts val="2000"/>
              <a:buNone/>
              <a:defRPr sz="2400"/>
            </a:lvl1pPr>
            <a:lvl2pPr lvl="1" rtl="0" algn="l">
              <a:lnSpc>
                <a:spcPct val="100000"/>
              </a:lnSpc>
              <a:spcBef>
                <a:spcPts val="0"/>
              </a:spcBef>
              <a:spcAft>
                <a:spcPts val="0"/>
              </a:spcAft>
              <a:buSzPts val="2000"/>
              <a:buNone/>
              <a:defRPr sz="2400"/>
            </a:lvl2pPr>
            <a:lvl3pPr lvl="2" rtl="0" algn="l">
              <a:lnSpc>
                <a:spcPct val="100000"/>
              </a:lnSpc>
              <a:spcBef>
                <a:spcPts val="0"/>
              </a:spcBef>
              <a:spcAft>
                <a:spcPts val="0"/>
              </a:spcAft>
              <a:buSzPts val="2000"/>
              <a:buNone/>
              <a:defRPr sz="2400"/>
            </a:lvl3pPr>
            <a:lvl4pPr lvl="3" rtl="0" algn="l">
              <a:lnSpc>
                <a:spcPct val="100000"/>
              </a:lnSpc>
              <a:spcBef>
                <a:spcPts val="0"/>
              </a:spcBef>
              <a:spcAft>
                <a:spcPts val="0"/>
              </a:spcAft>
              <a:buSzPts val="2000"/>
              <a:buNone/>
              <a:defRPr sz="2400"/>
            </a:lvl4pPr>
            <a:lvl5pPr lvl="4" rtl="0" algn="l">
              <a:lnSpc>
                <a:spcPct val="100000"/>
              </a:lnSpc>
              <a:spcBef>
                <a:spcPts val="0"/>
              </a:spcBef>
              <a:spcAft>
                <a:spcPts val="0"/>
              </a:spcAft>
              <a:buSzPts val="2000"/>
              <a:buNone/>
              <a:defRPr sz="2400"/>
            </a:lvl5pPr>
            <a:lvl6pPr lvl="5" rtl="0" algn="l">
              <a:lnSpc>
                <a:spcPct val="100000"/>
              </a:lnSpc>
              <a:spcBef>
                <a:spcPts val="0"/>
              </a:spcBef>
              <a:spcAft>
                <a:spcPts val="0"/>
              </a:spcAft>
              <a:buSzPts val="2000"/>
              <a:buNone/>
              <a:defRPr sz="2400"/>
            </a:lvl6pPr>
            <a:lvl7pPr lvl="6" rtl="0" algn="l">
              <a:lnSpc>
                <a:spcPct val="100000"/>
              </a:lnSpc>
              <a:spcBef>
                <a:spcPts val="0"/>
              </a:spcBef>
              <a:spcAft>
                <a:spcPts val="0"/>
              </a:spcAft>
              <a:buSzPts val="2000"/>
              <a:buNone/>
              <a:defRPr sz="2400"/>
            </a:lvl7pPr>
            <a:lvl8pPr lvl="7" rtl="0" algn="l">
              <a:lnSpc>
                <a:spcPct val="100000"/>
              </a:lnSpc>
              <a:spcBef>
                <a:spcPts val="0"/>
              </a:spcBef>
              <a:spcAft>
                <a:spcPts val="0"/>
              </a:spcAft>
              <a:buSzPts val="2000"/>
              <a:buNone/>
              <a:defRPr sz="2400"/>
            </a:lvl8pPr>
            <a:lvl9pPr lvl="8" rtl="0" algn="l">
              <a:lnSpc>
                <a:spcPct val="100000"/>
              </a:lnSpc>
              <a:spcBef>
                <a:spcPts val="0"/>
              </a:spcBef>
              <a:spcAft>
                <a:spcPts val="0"/>
              </a:spcAft>
              <a:buSzPts val="2000"/>
              <a:buNone/>
              <a:defRPr sz="2400"/>
            </a:lvl9pPr>
          </a:lstStyle>
          <a:p/>
        </p:txBody>
      </p:sp>
      <p:sp>
        <p:nvSpPr>
          <p:cNvPr id="1304" name="Google Shape;1304;p13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131"/>
          <p:cNvSpPr txBox="1"/>
          <p:nvPr>
            <p:ph idx="1" type="body"/>
          </p:nvPr>
        </p:nvSpPr>
        <p:spPr>
          <a:xfrm>
            <a:off x="457200" y="1143000"/>
            <a:ext cx="8229600" cy="2937900"/>
          </a:xfrm>
          <a:prstGeom prst="rect">
            <a:avLst/>
          </a:prstGeom>
          <a:noFill/>
          <a:ln>
            <a:noFill/>
          </a:ln>
        </p:spPr>
        <p:txBody>
          <a:bodyPr anchorCtr="0" anchor="t" bIns="68575" lIns="68575" spcFirstLastPara="1" rIns="68575" wrap="square" tIns="68575">
            <a:noAutofit/>
          </a:bodyPr>
          <a:lstStyle>
            <a:lvl1pPr indent="-317500" lvl="0" marL="457200" rtl="0" algn="l">
              <a:lnSpc>
                <a:spcPct val="115000"/>
              </a:lnSpc>
              <a:spcBef>
                <a:spcPts val="0"/>
              </a:spcBef>
              <a:spcAft>
                <a:spcPts val="0"/>
              </a:spcAft>
              <a:buSzPts val="1400"/>
              <a:buChar char="●"/>
              <a:defRPr/>
            </a:lvl1pPr>
            <a:lvl2pPr indent="-304800" lvl="1" marL="914400" rtl="0" algn="l">
              <a:lnSpc>
                <a:spcPct val="115000"/>
              </a:lnSpc>
              <a:spcBef>
                <a:spcPts val="1600"/>
              </a:spcBef>
              <a:spcAft>
                <a:spcPts val="0"/>
              </a:spcAft>
              <a:buSzPts val="1200"/>
              <a:buChar char="○"/>
              <a:defRPr/>
            </a:lvl2pPr>
            <a:lvl3pPr indent="-298450" lvl="2" marL="1371600" rtl="0" algn="l">
              <a:lnSpc>
                <a:spcPct val="115000"/>
              </a:lnSpc>
              <a:spcBef>
                <a:spcPts val="1600"/>
              </a:spcBef>
              <a:spcAft>
                <a:spcPts val="0"/>
              </a:spcAft>
              <a:buSzPts val="1100"/>
              <a:buChar char="■"/>
              <a:defRPr/>
            </a:lvl3pPr>
            <a:lvl4pPr indent="-285750" lvl="3" marL="1828800" rtl="0" algn="l">
              <a:lnSpc>
                <a:spcPct val="115000"/>
              </a:lnSpc>
              <a:spcBef>
                <a:spcPts val="1600"/>
              </a:spcBef>
              <a:spcAft>
                <a:spcPts val="0"/>
              </a:spcAft>
              <a:buSzPts val="900"/>
              <a:buChar char="●"/>
              <a:defRPr/>
            </a:lvl4pPr>
            <a:lvl5pPr indent="-285750" lvl="4" marL="2286000" rtl="0" algn="l">
              <a:lnSpc>
                <a:spcPct val="115000"/>
              </a:lnSpc>
              <a:spcBef>
                <a:spcPts val="1600"/>
              </a:spcBef>
              <a:spcAft>
                <a:spcPts val="0"/>
              </a:spcAft>
              <a:buSzPts val="900"/>
              <a:buChar char="○"/>
              <a:defRPr/>
            </a:lvl5pPr>
            <a:lvl6pPr indent="-285750" lvl="5" marL="2743200" rtl="0" algn="l">
              <a:lnSpc>
                <a:spcPct val="115000"/>
              </a:lnSpc>
              <a:spcBef>
                <a:spcPts val="1600"/>
              </a:spcBef>
              <a:spcAft>
                <a:spcPts val="0"/>
              </a:spcAft>
              <a:buSzPts val="900"/>
              <a:buChar char="■"/>
              <a:defRPr/>
            </a:lvl6pPr>
            <a:lvl7pPr indent="-285750" lvl="6" marL="3200400" rtl="0" algn="l">
              <a:lnSpc>
                <a:spcPct val="115000"/>
              </a:lnSpc>
              <a:spcBef>
                <a:spcPts val="1600"/>
              </a:spcBef>
              <a:spcAft>
                <a:spcPts val="0"/>
              </a:spcAft>
              <a:buSzPts val="900"/>
              <a:buChar char="●"/>
              <a:defRPr/>
            </a:lvl7pPr>
            <a:lvl8pPr indent="-285750" lvl="7" marL="3657600" rtl="0" algn="l">
              <a:lnSpc>
                <a:spcPct val="115000"/>
              </a:lnSpc>
              <a:spcBef>
                <a:spcPts val="1600"/>
              </a:spcBef>
              <a:spcAft>
                <a:spcPts val="0"/>
              </a:spcAft>
              <a:buSzPts val="900"/>
              <a:buChar char="○"/>
              <a:defRPr/>
            </a:lvl8pPr>
            <a:lvl9pPr indent="-285750" lvl="8" marL="4114800" rtl="0" algn="l">
              <a:lnSpc>
                <a:spcPct val="115000"/>
              </a:lnSpc>
              <a:spcBef>
                <a:spcPts val="1600"/>
              </a:spcBef>
              <a:spcAft>
                <a:spcPts val="1600"/>
              </a:spcAft>
              <a:buSzPts val="900"/>
              <a:buChar char="■"/>
              <a:defRPr/>
            </a:lvl9pPr>
          </a:lstStyle>
          <a:p/>
        </p:txBody>
      </p:sp>
      <p:sp>
        <p:nvSpPr>
          <p:cNvPr id="1306" name="Google Shape;1306;p131"/>
          <p:cNvSpPr txBox="1"/>
          <p:nvPr>
            <p:ph idx="2" type="body"/>
          </p:nvPr>
        </p:nvSpPr>
        <p:spPr>
          <a:xfrm>
            <a:off x="4572000" y="4712925"/>
            <a:ext cx="3691800" cy="393600"/>
          </a:xfrm>
          <a:prstGeom prst="rect">
            <a:avLst/>
          </a:prstGeom>
          <a:noFill/>
          <a:ln>
            <a:noFill/>
          </a:ln>
        </p:spPr>
        <p:txBody>
          <a:bodyPr anchorCtr="0" anchor="ctr" bIns="68575" lIns="68575" spcFirstLastPara="1" rIns="68575" wrap="square" tIns="68575">
            <a:noAutofit/>
          </a:bodyPr>
          <a:lstStyle>
            <a:lvl1pPr indent="-273050" lvl="0" marL="457200" rtl="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1pPr>
            <a:lvl2pPr indent="-273050" lvl="1" marL="914400" rtl="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2pPr>
            <a:lvl3pPr indent="-273050" lvl="2" marL="1371600" rtl="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3pPr>
            <a:lvl4pPr indent="-273050" lvl="3" marL="1828800" rtl="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4pPr>
            <a:lvl5pPr indent="-273050" lvl="4" marL="2286000" rtl="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5pPr>
            <a:lvl6pPr indent="-273050" lvl="5" marL="2743200" rtl="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6pPr>
            <a:lvl7pPr indent="-273050" lvl="6" marL="3200400" rtl="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7pPr>
            <a:lvl8pPr indent="-273050" lvl="7" marL="3657600" rtl="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8pPr>
            <a:lvl9pPr indent="-273050" lvl="8" marL="4114800" rtl="0" algn="l">
              <a:lnSpc>
                <a:spcPct val="115000"/>
              </a:lnSpc>
              <a:spcBef>
                <a:spcPts val="0"/>
              </a:spcBef>
              <a:spcAft>
                <a:spcPts val="0"/>
              </a:spcAft>
              <a:buSzPts val="700"/>
              <a:buFont typeface="Proxima Nova"/>
              <a:buChar char="■"/>
              <a:defRPr sz="900">
                <a:latin typeface="Proxima Nova"/>
                <a:ea typeface="Proxima Nova"/>
                <a:cs typeface="Proxima Nova"/>
                <a:sym typeface="Proxima Nova"/>
              </a:defRPr>
            </a:lvl9pPr>
          </a:lstStyle>
          <a:p/>
        </p:txBody>
      </p:sp>
    </p:spTree>
  </p:cSld>
  <p:clrMapOvr>
    <a:masterClrMapping/>
  </p:clrMapOvr>
  <p:extLst>
    <p:ext uri="{DCECCB84-F9BA-43D5-87BE-67443E8EF086}">
      <p15:sldGuideLst>
        <p15:guide id="1" orient="horz" pos="1215">
          <p15:clr>
            <a:srgbClr val="F9AD4C"/>
          </p15:clr>
        </p15:guide>
        <p15:guide id="2" pos="2160">
          <p15:clr>
            <a:srgbClr val="F9AD4C"/>
          </p15:clr>
        </p15:guide>
        <p15:guide id="3" pos="216">
          <p15:clr>
            <a:srgbClr val="F9AD4C"/>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 Teal">
  <p:cSld name="TITLE_AND_TWO_COLUMNS_1_1_1_1_1_2">
    <p:spTree>
      <p:nvGrpSpPr>
        <p:cNvPr id="1307" name="Shape 1307"/>
        <p:cNvGrpSpPr/>
        <p:nvPr/>
      </p:nvGrpSpPr>
      <p:grpSpPr>
        <a:xfrm>
          <a:off x="0" y="0"/>
          <a:ext cx="0" cy="0"/>
          <a:chOff x="0" y="0"/>
          <a:chExt cx="0" cy="0"/>
        </a:xfrm>
      </p:grpSpPr>
      <p:sp>
        <p:nvSpPr>
          <p:cNvPr id="1308" name="Google Shape;1308;p132"/>
          <p:cNvSpPr/>
          <p:nvPr/>
        </p:nvSpPr>
        <p:spPr>
          <a:xfrm>
            <a:off x="0" y="2920950"/>
            <a:ext cx="9144000" cy="2222400"/>
          </a:xfrm>
          <a:prstGeom prst="rect">
            <a:avLst/>
          </a:prstGeom>
          <a:solidFill>
            <a:srgbClr val="01799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132"/>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a:lvl1pPr>
            <a:lvl2pPr lvl="1" rtl="0" algn="l">
              <a:lnSpc>
                <a:spcPct val="100000"/>
              </a:lnSpc>
              <a:spcBef>
                <a:spcPts val="0"/>
              </a:spcBef>
              <a:spcAft>
                <a:spcPts val="0"/>
              </a:spcAft>
              <a:buSzPts val="2600"/>
              <a:buNone/>
              <a:defRPr/>
            </a:lvl2pPr>
            <a:lvl3pPr lvl="2" rtl="0" algn="l">
              <a:lnSpc>
                <a:spcPct val="100000"/>
              </a:lnSpc>
              <a:spcBef>
                <a:spcPts val="0"/>
              </a:spcBef>
              <a:spcAft>
                <a:spcPts val="0"/>
              </a:spcAft>
              <a:buSzPts val="2600"/>
              <a:buNone/>
              <a:defRPr/>
            </a:lvl3pPr>
            <a:lvl4pPr lvl="3" rtl="0" algn="l">
              <a:lnSpc>
                <a:spcPct val="100000"/>
              </a:lnSpc>
              <a:spcBef>
                <a:spcPts val="0"/>
              </a:spcBef>
              <a:spcAft>
                <a:spcPts val="0"/>
              </a:spcAft>
              <a:buSzPts val="2600"/>
              <a:buNone/>
              <a:defRPr/>
            </a:lvl4pPr>
            <a:lvl5pPr lvl="4" rtl="0" algn="l">
              <a:lnSpc>
                <a:spcPct val="100000"/>
              </a:lnSpc>
              <a:spcBef>
                <a:spcPts val="0"/>
              </a:spcBef>
              <a:spcAft>
                <a:spcPts val="0"/>
              </a:spcAft>
              <a:buSzPts val="2600"/>
              <a:buNone/>
              <a:defRPr/>
            </a:lvl5pPr>
            <a:lvl6pPr lvl="5" rtl="0" algn="l">
              <a:lnSpc>
                <a:spcPct val="100000"/>
              </a:lnSpc>
              <a:spcBef>
                <a:spcPts val="0"/>
              </a:spcBef>
              <a:spcAft>
                <a:spcPts val="0"/>
              </a:spcAft>
              <a:buSzPts val="2600"/>
              <a:buNone/>
              <a:defRPr/>
            </a:lvl6pPr>
            <a:lvl7pPr lvl="6" rtl="0" algn="l">
              <a:lnSpc>
                <a:spcPct val="100000"/>
              </a:lnSpc>
              <a:spcBef>
                <a:spcPts val="0"/>
              </a:spcBef>
              <a:spcAft>
                <a:spcPts val="0"/>
              </a:spcAft>
              <a:buSzPts val="2600"/>
              <a:buNone/>
              <a:defRPr/>
            </a:lvl7pPr>
            <a:lvl8pPr lvl="7" rtl="0" algn="l">
              <a:lnSpc>
                <a:spcPct val="100000"/>
              </a:lnSpc>
              <a:spcBef>
                <a:spcPts val="0"/>
              </a:spcBef>
              <a:spcAft>
                <a:spcPts val="0"/>
              </a:spcAft>
              <a:buSzPts val="2600"/>
              <a:buNone/>
              <a:defRPr/>
            </a:lvl8pPr>
            <a:lvl9pPr lvl="8" rtl="0" algn="l">
              <a:lnSpc>
                <a:spcPct val="100000"/>
              </a:lnSpc>
              <a:spcBef>
                <a:spcPts val="0"/>
              </a:spcBef>
              <a:spcAft>
                <a:spcPts val="0"/>
              </a:spcAft>
              <a:buSzPts val="2600"/>
              <a:buNone/>
              <a:defRPr/>
            </a:lvl9pPr>
          </a:lstStyle>
          <a:p/>
        </p:txBody>
      </p:sp>
      <p:sp>
        <p:nvSpPr>
          <p:cNvPr id="1310" name="Google Shape;1310;p132"/>
          <p:cNvSpPr txBox="1"/>
          <p:nvPr>
            <p:ph idx="1" type="body"/>
          </p:nvPr>
        </p:nvSpPr>
        <p:spPr>
          <a:xfrm>
            <a:off x="564175" y="1152475"/>
            <a:ext cx="79635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311" name="Google Shape;1311;p132"/>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2" name="Google Shape;1312;p132"/>
          <p:cNvPicPr preferRelativeResize="0"/>
          <p:nvPr/>
        </p:nvPicPr>
        <p:blipFill rotWithShape="1">
          <a:blip r:embed="rId2">
            <a:alphaModFix/>
          </a:blip>
          <a:srcRect b="0" l="0" r="0" t="0"/>
          <a:stretch/>
        </p:blipFill>
        <p:spPr>
          <a:xfrm>
            <a:off x="8242412" y="4573175"/>
            <a:ext cx="572726" cy="572699"/>
          </a:xfrm>
          <a:prstGeom prst="rect">
            <a:avLst/>
          </a:prstGeom>
          <a:noFill/>
          <a:ln>
            <a:noFill/>
          </a:ln>
        </p:spPr>
      </p:pic>
      <p:sp>
        <p:nvSpPr>
          <p:cNvPr id="1313" name="Google Shape;1313;p132"/>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fld id="{00000000-1234-1234-1234-123412341234}" type="slidenum">
              <a:rPr b="0" i="0" lang="en" sz="900" u="none" cap="none" strike="noStrike">
                <a:solidFill>
                  <a:srgbClr val="FFFFFF"/>
                </a:solidFill>
                <a:latin typeface="Proxima Nova"/>
                <a:ea typeface="Proxima Nova"/>
                <a:cs typeface="Proxima Nova"/>
                <a:sym typeface="Proxima Nova"/>
              </a:rPr>
              <a:t>‹#›</a:t>
            </a:fld>
            <a:r>
              <a:rPr b="0" i="0" lang="en" sz="900" u="none" cap="none" strike="noStrike">
                <a:solidFill>
                  <a:srgbClr val="FFFFFF"/>
                </a:solidFill>
                <a:latin typeface="Proxima Nova"/>
                <a:ea typeface="Proxima Nova"/>
                <a:cs typeface="Proxima Nova"/>
                <a:sym typeface="Proxima Nova"/>
              </a:rPr>
              <a:t> | © </a:t>
            </a:r>
            <a:r>
              <a:rPr lang="en" sz="900">
                <a:solidFill>
                  <a:srgbClr val="FFFFFF"/>
                </a:solidFill>
                <a:latin typeface="Proxima Nova"/>
                <a:ea typeface="Proxima Nova"/>
                <a:cs typeface="Proxima Nova"/>
                <a:sym typeface="Proxima Nova"/>
              </a:rPr>
              <a:t>2024 General</a:t>
            </a:r>
            <a:r>
              <a:rPr b="0" i="0" lang="en" sz="900" u="none" cap="none" strike="noStrike">
                <a:solidFill>
                  <a:srgbClr val="FFFFFF"/>
                </a:solidFill>
                <a:latin typeface="Proxima Nova"/>
                <a:ea typeface="Proxima Nova"/>
                <a:cs typeface="Proxima Nova"/>
                <a:sym typeface="Proxima Nova"/>
              </a:rPr>
              <a:t> Assembly</a:t>
            </a:r>
            <a:endParaRPr b="0" i="0" sz="1400" u="none" cap="none" strike="noStrike">
              <a:solidFill>
                <a:srgbClr val="FFFFFF"/>
              </a:solidFill>
              <a:latin typeface="Proxima Nova"/>
              <a:ea typeface="Proxima Nova"/>
              <a:cs typeface="Proxima Nova"/>
              <a:sym typeface="Proxima Nova"/>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p:cSld name="CUSTOM_1_1">
    <p:spTree>
      <p:nvGrpSpPr>
        <p:cNvPr id="1314" name="Shape 1314"/>
        <p:cNvGrpSpPr/>
        <p:nvPr/>
      </p:nvGrpSpPr>
      <p:grpSpPr>
        <a:xfrm>
          <a:off x="0" y="0"/>
          <a:ext cx="0" cy="0"/>
          <a:chOff x="0" y="0"/>
          <a:chExt cx="0" cy="0"/>
        </a:xfrm>
      </p:grpSpPr>
      <p:sp>
        <p:nvSpPr>
          <p:cNvPr id="1315" name="Google Shape;1315;p133"/>
          <p:cNvSpPr txBox="1"/>
          <p:nvPr>
            <p:ph type="title"/>
          </p:nvPr>
        </p:nvSpPr>
        <p:spPr>
          <a:xfrm>
            <a:off x="457200" y="28037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316" name="Google Shape;1316;p133"/>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317" name="Google Shape;1317;p133"/>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sz="900"/>
            </a:lvl1pPr>
            <a:lvl2pPr indent="-285750" lvl="1" marL="914400" rtl="0">
              <a:spcBef>
                <a:spcPts val="1000"/>
              </a:spcBef>
              <a:spcAft>
                <a:spcPts val="0"/>
              </a:spcAft>
              <a:buSzPts val="900"/>
              <a:buChar char="○"/>
              <a:defRPr sz="900"/>
            </a:lvl2pPr>
            <a:lvl3pPr indent="-285750" lvl="2" marL="1371600" rtl="0">
              <a:spcBef>
                <a:spcPts val="1000"/>
              </a:spcBef>
              <a:spcAft>
                <a:spcPts val="0"/>
              </a:spcAft>
              <a:buSzPts val="900"/>
              <a:buChar char="■"/>
              <a:defRPr sz="900"/>
            </a:lvl3pPr>
            <a:lvl4pPr indent="-285750" lvl="3" marL="1828800" rtl="0">
              <a:spcBef>
                <a:spcPts val="1000"/>
              </a:spcBef>
              <a:spcAft>
                <a:spcPts val="0"/>
              </a:spcAft>
              <a:buSzPts val="900"/>
              <a:buChar char="●"/>
              <a:defRPr sz="900"/>
            </a:lvl4pPr>
            <a:lvl5pPr indent="-285750" lvl="4" marL="2286000" rtl="0">
              <a:spcBef>
                <a:spcPts val="1000"/>
              </a:spcBef>
              <a:spcAft>
                <a:spcPts val="0"/>
              </a:spcAft>
              <a:buSzPts val="900"/>
              <a:buChar char="○"/>
              <a:defRPr sz="900"/>
            </a:lvl5pPr>
            <a:lvl6pPr indent="-285750" lvl="5" marL="2743200" rtl="0">
              <a:spcBef>
                <a:spcPts val="1000"/>
              </a:spcBef>
              <a:spcAft>
                <a:spcPts val="0"/>
              </a:spcAft>
              <a:buSzPts val="900"/>
              <a:buChar char="■"/>
              <a:defRPr sz="900"/>
            </a:lvl6pPr>
            <a:lvl7pPr indent="-285750" lvl="6" marL="3200400" rtl="0">
              <a:spcBef>
                <a:spcPts val="1000"/>
              </a:spcBef>
              <a:spcAft>
                <a:spcPts val="0"/>
              </a:spcAft>
              <a:buSzPts val="900"/>
              <a:buChar char="●"/>
              <a:defRPr sz="900"/>
            </a:lvl7pPr>
            <a:lvl8pPr indent="-285750" lvl="7" marL="3657600" rtl="0">
              <a:spcBef>
                <a:spcPts val="1000"/>
              </a:spcBef>
              <a:spcAft>
                <a:spcPts val="0"/>
              </a:spcAft>
              <a:buSzPts val="900"/>
              <a:buChar char="○"/>
              <a:defRPr sz="900"/>
            </a:lvl8pPr>
            <a:lvl9pPr indent="-285750" lvl="8" marL="4114800" rtl="0">
              <a:spcBef>
                <a:spcPts val="1000"/>
              </a:spcBef>
              <a:spcAft>
                <a:spcPts val="1000"/>
              </a:spcAft>
              <a:buSzPts val="900"/>
              <a:buChar char="■"/>
              <a:defRPr sz="900"/>
            </a:lvl9pPr>
          </a:lstStyle>
          <a:p/>
        </p:txBody>
      </p:sp>
      <p:sp>
        <p:nvSpPr>
          <p:cNvPr id="1318" name="Google Shape;1318;p133"/>
          <p:cNvSpPr txBox="1"/>
          <p:nvPr>
            <p:ph idx="12" type="sldNum"/>
          </p:nvPr>
        </p:nvSpPr>
        <p:spPr>
          <a:xfrm>
            <a:off x="457200" y="4662725"/>
            <a:ext cx="2372100" cy="393600"/>
          </a:xfrm>
          <a:prstGeom prst="rect">
            <a:avLst/>
          </a:prstGeom>
        </p:spPr>
        <p:txBody>
          <a:bodyPr anchorCtr="0" anchor="ctr" bIns="0" lIns="0" spcFirstLastPara="1" rIns="0" wrap="square" tIns="0">
            <a:noAutofit/>
          </a:bodyPr>
          <a:lstStyle>
            <a:lvl1pPr lvl="0" rtl="0">
              <a:buNone/>
              <a:defRPr sz="900">
                <a:solidFill>
                  <a:schemeClr val="dk1"/>
                </a:solidFill>
              </a:defRPr>
            </a:lvl1pPr>
            <a:lvl2pPr lvl="1" rtl="0">
              <a:buNone/>
              <a:defRPr sz="900">
                <a:solidFill>
                  <a:schemeClr val="dk1"/>
                </a:solidFill>
              </a:defRPr>
            </a:lvl2pPr>
            <a:lvl3pPr lvl="2" rtl="0">
              <a:buNone/>
              <a:defRPr sz="900">
                <a:solidFill>
                  <a:schemeClr val="dk1"/>
                </a:solidFill>
              </a:defRPr>
            </a:lvl3pPr>
            <a:lvl4pPr lvl="3" rtl="0">
              <a:buNone/>
              <a:defRPr sz="900">
                <a:solidFill>
                  <a:schemeClr val="dk1"/>
                </a:solidFill>
              </a:defRPr>
            </a:lvl4pPr>
            <a:lvl5pPr lvl="4" rtl="0">
              <a:buNone/>
              <a:defRPr sz="900">
                <a:solidFill>
                  <a:schemeClr val="dk1"/>
                </a:solidFill>
              </a:defRPr>
            </a:lvl5pPr>
            <a:lvl6pPr lvl="5" rtl="0">
              <a:buNone/>
              <a:defRPr sz="900">
                <a:solidFill>
                  <a:schemeClr val="dk1"/>
                </a:solidFill>
              </a:defRPr>
            </a:lvl6pPr>
            <a:lvl7pPr lvl="6" rtl="0">
              <a:buNone/>
              <a:defRPr sz="900">
                <a:solidFill>
                  <a:schemeClr val="dk1"/>
                </a:solidFill>
              </a:defRPr>
            </a:lvl7pPr>
            <a:lvl8pPr lvl="7" rtl="0">
              <a:buNone/>
              <a:defRPr sz="900">
                <a:solidFill>
                  <a:schemeClr val="dk1"/>
                </a:solidFill>
              </a:defRPr>
            </a:lvl8pPr>
            <a:lvl9pPr lvl="8" rtl="0">
              <a:buNone/>
              <a:defRPr sz="900">
                <a:solidFill>
                  <a:schemeClr val="dk1"/>
                </a:solidFill>
              </a:defRPr>
            </a:lvl9pPr>
          </a:lstStyle>
          <a:p>
            <a:pPr indent="0" lvl="0" marL="0" rtl="0" algn="r">
              <a:spcBef>
                <a:spcPts val="0"/>
              </a:spcBef>
              <a:spcAft>
                <a:spcPts val="0"/>
              </a:spcAft>
              <a:buNone/>
            </a:pPr>
            <a:fld id="{00000000-1234-1234-1234-123412341234}" type="slidenum">
              <a:rPr lang="en"/>
              <a:t>‹#›</a:t>
            </a:fld>
            <a:r>
              <a:rPr lang="en"/>
              <a:t> | © 202</a:t>
            </a:r>
            <a:r>
              <a:rPr lang="en"/>
              <a:t>3</a:t>
            </a:r>
            <a:r>
              <a:rPr lang="en"/>
              <a:t>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bg>
      <p:bgPr>
        <a:solidFill>
          <a:schemeClr val="dk1"/>
        </a:solidFill>
      </p:bgPr>
    </p:bg>
    <p:spTree>
      <p:nvGrpSpPr>
        <p:cNvPr id="1319" name="Shape 1319"/>
        <p:cNvGrpSpPr/>
        <p:nvPr/>
      </p:nvGrpSpPr>
      <p:grpSpPr>
        <a:xfrm>
          <a:off x="0" y="0"/>
          <a:ext cx="0" cy="0"/>
          <a:chOff x="0" y="0"/>
          <a:chExt cx="0" cy="0"/>
        </a:xfrm>
      </p:grpSpPr>
      <p:sp>
        <p:nvSpPr>
          <p:cNvPr id="1320" name="Google Shape;1320;p134"/>
          <p:cNvSpPr/>
          <p:nvPr/>
        </p:nvSpPr>
        <p:spPr>
          <a:xfrm>
            <a:off x="0" y="4524625"/>
            <a:ext cx="9144000" cy="618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21" name="Google Shape;1321;p134"/>
          <p:cNvPicPr preferRelativeResize="0"/>
          <p:nvPr/>
        </p:nvPicPr>
        <p:blipFill rotWithShape="1">
          <a:blip r:embed="rId2">
            <a:alphaModFix amt="10000"/>
          </a:blip>
          <a:srcRect b="-33333" l="0" r="-33351" t="0"/>
          <a:stretch/>
        </p:blipFill>
        <p:spPr>
          <a:xfrm>
            <a:off x="3329050" y="1168750"/>
            <a:ext cx="6858900" cy="6858000"/>
          </a:xfrm>
          <a:prstGeom prst="ellipse">
            <a:avLst/>
          </a:prstGeom>
          <a:noFill/>
          <a:ln>
            <a:noFill/>
          </a:ln>
        </p:spPr>
      </p:pic>
      <p:sp>
        <p:nvSpPr>
          <p:cNvPr id="1322" name="Google Shape;1322;p134"/>
          <p:cNvSpPr txBox="1"/>
          <p:nvPr>
            <p:ph type="ctrTitle"/>
          </p:nvPr>
        </p:nvSpPr>
        <p:spPr>
          <a:xfrm>
            <a:off x="685800" y="3036100"/>
            <a:ext cx="4731000" cy="1143000"/>
          </a:xfrm>
          <a:prstGeom prst="rect">
            <a:avLst/>
          </a:prstGeom>
        </p:spPr>
        <p:txBody>
          <a:bodyPr anchorCtr="0" anchor="t" bIns="0" lIns="0" spcFirstLastPara="1" rIns="0" wrap="square" tIns="0">
            <a:noAutofit/>
          </a:bodyPr>
          <a:lstStyle>
            <a:lvl1pPr lvl="0" rtl="0">
              <a:lnSpc>
                <a:spcPct val="80000"/>
              </a:lnSpc>
              <a:spcBef>
                <a:spcPts val="0"/>
              </a:spcBef>
              <a:spcAft>
                <a:spcPts val="0"/>
              </a:spcAft>
              <a:buClr>
                <a:schemeClr val="lt1"/>
              </a:buClr>
              <a:buSzPts val="4000"/>
              <a:buNone/>
              <a:defRPr sz="4000">
                <a:solidFill>
                  <a:schemeClr val="lt1"/>
                </a:solidFill>
              </a:defRPr>
            </a:lvl1pPr>
            <a:lvl2pPr lvl="1" rtl="0" algn="r">
              <a:spcBef>
                <a:spcPts val="0"/>
              </a:spcBef>
              <a:spcAft>
                <a:spcPts val="0"/>
              </a:spcAft>
              <a:buSzPts val="4000"/>
              <a:buFont typeface="Proxima Nova"/>
              <a:buNone/>
              <a:defRPr sz="4000">
                <a:latin typeface="Proxima Nova"/>
                <a:ea typeface="Proxima Nova"/>
                <a:cs typeface="Proxima Nova"/>
                <a:sym typeface="Proxima Nova"/>
              </a:defRPr>
            </a:lvl2pPr>
            <a:lvl3pPr lvl="2" rtl="0" algn="r">
              <a:spcBef>
                <a:spcPts val="0"/>
              </a:spcBef>
              <a:spcAft>
                <a:spcPts val="0"/>
              </a:spcAft>
              <a:buSzPts val="4000"/>
              <a:buFont typeface="Proxima Nova"/>
              <a:buNone/>
              <a:defRPr sz="4000">
                <a:latin typeface="Proxima Nova"/>
                <a:ea typeface="Proxima Nova"/>
                <a:cs typeface="Proxima Nova"/>
                <a:sym typeface="Proxima Nova"/>
              </a:defRPr>
            </a:lvl3pPr>
            <a:lvl4pPr lvl="3" rtl="0" algn="r">
              <a:spcBef>
                <a:spcPts val="0"/>
              </a:spcBef>
              <a:spcAft>
                <a:spcPts val="0"/>
              </a:spcAft>
              <a:buSzPts val="4000"/>
              <a:buFont typeface="Proxima Nova"/>
              <a:buNone/>
              <a:defRPr sz="4000">
                <a:latin typeface="Proxima Nova"/>
                <a:ea typeface="Proxima Nova"/>
                <a:cs typeface="Proxima Nova"/>
                <a:sym typeface="Proxima Nova"/>
              </a:defRPr>
            </a:lvl4pPr>
            <a:lvl5pPr lvl="4" rtl="0" algn="r">
              <a:spcBef>
                <a:spcPts val="0"/>
              </a:spcBef>
              <a:spcAft>
                <a:spcPts val="0"/>
              </a:spcAft>
              <a:buSzPts val="4000"/>
              <a:buFont typeface="Proxima Nova"/>
              <a:buNone/>
              <a:defRPr sz="4000">
                <a:latin typeface="Proxima Nova"/>
                <a:ea typeface="Proxima Nova"/>
                <a:cs typeface="Proxima Nova"/>
                <a:sym typeface="Proxima Nova"/>
              </a:defRPr>
            </a:lvl5pPr>
            <a:lvl6pPr lvl="5" rtl="0" algn="r">
              <a:spcBef>
                <a:spcPts val="0"/>
              </a:spcBef>
              <a:spcAft>
                <a:spcPts val="0"/>
              </a:spcAft>
              <a:buSzPts val="4000"/>
              <a:buFont typeface="Proxima Nova"/>
              <a:buNone/>
              <a:defRPr sz="4000">
                <a:latin typeface="Proxima Nova"/>
                <a:ea typeface="Proxima Nova"/>
                <a:cs typeface="Proxima Nova"/>
                <a:sym typeface="Proxima Nova"/>
              </a:defRPr>
            </a:lvl6pPr>
            <a:lvl7pPr lvl="6" rtl="0" algn="r">
              <a:spcBef>
                <a:spcPts val="0"/>
              </a:spcBef>
              <a:spcAft>
                <a:spcPts val="0"/>
              </a:spcAft>
              <a:buSzPts val="4000"/>
              <a:buFont typeface="Proxima Nova"/>
              <a:buNone/>
              <a:defRPr sz="4000">
                <a:latin typeface="Proxima Nova"/>
                <a:ea typeface="Proxima Nova"/>
                <a:cs typeface="Proxima Nova"/>
                <a:sym typeface="Proxima Nova"/>
              </a:defRPr>
            </a:lvl7pPr>
            <a:lvl8pPr lvl="7" rtl="0" algn="r">
              <a:spcBef>
                <a:spcPts val="0"/>
              </a:spcBef>
              <a:spcAft>
                <a:spcPts val="0"/>
              </a:spcAft>
              <a:buSzPts val="4000"/>
              <a:buFont typeface="Proxima Nova"/>
              <a:buNone/>
              <a:defRPr sz="4000">
                <a:latin typeface="Proxima Nova"/>
                <a:ea typeface="Proxima Nova"/>
                <a:cs typeface="Proxima Nova"/>
                <a:sym typeface="Proxima Nova"/>
              </a:defRPr>
            </a:lvl8pPr>
            <a:lvl9pPr lvl="8" rtl="0" algn="r">
              <a:spcBef>
                <a:spcPts val="0"/>
              </a:spcBef>
              <a:spcAft>
                <a:spcPts val="0"/>
              </a:spcAft>
              <a:buSzPts val="4000"/>
              <a:buFont typeface="Proxima Nova"/>
              <a:buNone/>
              <a:defRPr sz="4000">
                <a:latin typeface="Proxima Nova"/>
                <a:ea typeface="Proxima Nova"/>
                <a:cs typeface="Proxima Nova"/>
                <a:sym typeface="Proxima Nova"/>
              </a:defRPr>
            </a:lvl9pPr>
          </a:lstStyle>
          <a:p/>
        </p:txBody>
      </p:sp>
      <p:sp>
        <p:nvSpPr>
          <p:cNvPr id="1323" name="Google Shape;1323;p134"/>
          <p:cNvSpPr txBox="1"/>
          <p:nvPr>
            <p:ph idx="1" type="subTitle"/>
          </p:nvPr>
        </p:nvSpPr>
        <p:spPr>
          <a:xfrm>
            <a:off x="4892040" y="4620986"/>
            <a:ext cx="3200400" cy="228600"/>
          </a:xfrm>
          <a:prstGeom prst="rect">
            <a:avLst/>
          </a:prstGeom>
        </p:spPr>
        <p:txBody>
          <a:bodyPr anchorCtr="0" anchor="ctr" bIns="0" lIns="0" spcFirstLastPara="1" rIns="0" wrap="square" tIns="0">
            <a:noAutofit/>
          </a:bodyPr>
          <a:lstStyle>
            <a:lvl1pPr lvl="0" rtl="0" algn="r">
              <a:lnSpc>
                <a:spcPct val="115000"/>
              </a:lnSpc>
              <a:spcBef>
                <a:spcPts val="0"/>
              </a:spcBef>
              <a:spcAft>
                <a:spcPts val="0"/>
              </a:spcAft>
              <a:buClr>
                <a:schemeClr val="lt1"/>
              </a:buClr>
              <a:buSzPts val="1100"/>
              <a:buNone/>
              <a:defRPr sz="1100">
                <a:solidFill>
                  <a:schemeClr val="lt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1324" name="Google Shape;1324;p134"/>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325" name="Google Shape;1325;p134"/>
          <p:cNvSpPr txBox="1"/>
          <p:nvPr>
            <p:ph idx="2" type="ctrTitle"/>
          </p:nvPr>
        </p:nvSpPr>
        <p:spPr>
          <a:xfrm>
            <a:off x="640080" y="21488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None/>
              <a:defRPr sz="10000">
                <a:solidFill>
                  <a:schemeClr val="dk2"/>
                </a:solidFill>
              </a:defRPr>
            </a:lvl1pPr>
            <a:lvl2pPr lvl="1" rtl="0" algn="r">
              <a:spcBef>
                <a:spcPts val="0"/>
              </a:spcBef>
              <a:spcAft>
                <a:spcPts val="0"/>
              </a:spcAft>
              <a:buSzPts val="5200"/>
              <a:buNone/>
              <a:defRPr sz="5200"/>
            </a:lvl2pPr>
            <a:lvl3pPr lvl="2" rtl="0" algn="r">
              <a:spcBef>
                <a:spcPts val="0"/>
              </a:spcBef>
              <a:spcAft>
                <a:spcPts val="0"/>
              </a:spcAft>
              <a:buSzPts val="5200"/>
              <a:buNone/>
              <a:defRPr sz="5200"/>
            </a:lvl3pPr>
            <a:lvl4pPr lvl="3" rtl="0" algn="r">
              <a:spcBef>
                <a:spcPts val="0"/>
              </a:spcBef>
              <a:spcAft>
                <a:spcPts val="0"/>
              </a:spcAft>
              <a:buSzPts val="5200"/>
              <a:buNone/>
              <a:defRPr sz="5200"/>
            </a:lvl4pPr>
            <a:lvl5pPr lvl="4" rtl="0" algn="r">
              <a:spcBef>
                <a:spcPts val="0"/>
              </a:spcBef>
              <a:spcAft>
                <a:spcPts val="0"/>
              </a:spcAft>
              <a:buSzPts val="5200"/>
              <a:buNone/>
              <a:defRPr sz="5200"/>
            </a:lvl5pPr>
            <a:lvl6pPr lvl="5" rtl="0" algn="r">
              <a:spcBef>
                <a:spcPts val="0"/>
              </a:spcBef>
              <a:spcAft>
                <a:spcPts val="0"/>
              </a:spcAft>
              <a:buSzPts val="5200"/>
              <a:buNone/>
              <a:defRPr sz="5200"/>
            </a:lvl6pPr>
            <a:lvl7pPr lvl="6" rtl="0" algn="r">
              <a:spcBef>
                <a:spcPts val="0"/>
              </a:spcBef>
              <a:spcAft>
                <a:spcPts val="0"/>
              </a:spcAft>
              <a:buSzPts val="5200"/>
              <a:buNone/>
              <a:defRPr sz="5200"/>
            </a:lvl7pPr>
            <a:lvl8pPr lvl="7" rtl="0" algn="r">
              <a:spcBef>
                <a:spcPts val="0"/>
              </a:spcBef>
              <a:spcAft>
                <a:spcPts val="0"/>
              </a:spcAft>
              <a:buSzPts val="5200"/>
              <a:buNone/>
              <a:defRPr sz="5200"/>
            </a:lvl8pPr>
            <a:lvl9pPr lvl="8" rtl="0" algn="r">
              <a:spcBef>
                <a:spcPts val="0"/>
              </a:spcBef>
              <a:spcAft>
                <a:spcPts val="0"/>
              </a:spcAft>
              <a:buSzPts val="5200"/>
              <a:buNone/>
              <a:defRPr sz="5200"/>
            </a:lvl9pPr>
          </a:lstStyle>
          <a:p/>
        </p:txBody>
      </p:sp>
      <p:pic>
        <p:nvPicPr>
          <p:cNvPr id="1326" name="Google Shape;1326;p134"/>
          <p:cNvPicPr preferRelativeResize="0"/>
          <p:nvPr/>
        </p:nvPicPr>
        <p:blipFill rotWithShape="1">
          <a:blip r:embed="rId3">
            <a:alphaModFix/>
          </a:blip>
          <a:srcRect b="0" l="28825" r="4525" t="0"/>
          <a:stretch/>
        </p:blipFill>
        <p:spPr>
          <a:xfrm>
            <a:off x="5394960" y="640080"/>
            <a:ext cx="3200400" cy="3200400"/>
          </a:xfrm>
          <a:prstGeom prst="ellipse">
            <a:avLst/>
          </a:prstGeom>
          <a:noFill/>
          <a:ln>
            <a:noFill/>
          </a:ln>
          <a:effectLst>
            <a:outerShdw blurRad="57150" rotWithShape="0" algn="bl" dir="5400000" dist="19050">
              <a:srgbClr val="000000">
                <a:alpha val="50000"/>
              </a:srgbClr>
            </a:outerShdw>
          </a:effectLst>
        </p:spPr>
      </p:pic>
      <p:pic>
        <p:nvPicPr>
          <p:cNvPr id="1327" name="Google Shape;1327;p134"/>
          <p:cNvPicPr preferRelativeResize="0"/>
          <p:nvPr/>
        </p:nvPicPr>
        <p:blipFill rotWithShape="1">
          <a:blip r:embed="rId4">
            <a:alphaModFix/>
          </a:blip>
          <a:srcRect b="12018" l="19175" r="22183" t="0"/>
          <a:stretch/>
        </p:blipFill>
        <p:spPr>
          <a:xfrm>
            <a:off x="457200" y="-91440"/>
            <a:ext cx="1600200" cy="1600200"/>
          </a:xfrm>
          <a:prstGeom prst="ellipse">
            <a:avLst/>
          </a:prstGeom>
          <a:noFill/>
          <a:ln>
            <a:noFill/>
          </a:ln>
          <a:effectLst>
            <a:outerShdw blurRad="57150" rotWithShape="0" algn="bl" dir="5400000" dist="19050">
              <a:srgbClr val="000000">
                <a:alpha val="50000"/>
              </a:srgbClr>
            </a:outerShdw>
          </a:effectLst>
        </p:spPr>
      </p:pic>
      <p:pic>
        <p:nvPicPr>
          <p:cNvPr id="1328" name="Google Shape;1328;p134"/>
          <p:cNvPicPr preferRelativeResize="0"/>
          <p:nvPr/>
        </p:nvPicPr>
        <p:blipFill rotWithShape="1">
          <a:blip r:embed="rId5">
            <a:alphaModFix/>
          </a:blip>
          <a:srcRect b="14624" l="1679" r="1795" t="15032"/>
          <a:stretch/>
        </p:blipFill>
        <p:spPr>
          <a:xfrm rot="-5400000">
            <a:off x="7630670" y="3675829"/>
            <a:ext cx="2340864" cy="257329"/>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hoto Slide 3">
  <p:cSld name="TITLE_1_1_1_4">
    <p:spTree>
      <p:nvGrpSpPr>
        <p:cNvPr id="1329" name="Shape 1329"/>
        <p:cNvGrpSpPr/>
        <p:nvPr/>
      </p:nvGrpSpPr>
      <p:grpSpPr>
        <a:xfrm>
          <a:off x="0" y="0"/>
          <a:ext cx="0" cy="0"/>
          <a:chOff x="0" y="0"/>
          <a:chExt cx="0" cy="0"/>
        </a:xfrm>
      </p:grpSpPr>
      <p:sp>
        <p:nvSpPr>
          <p:cNvPr id="1330" name="Google Shape;1330;p135"/>
          <p:cNvSpPr txBox="1"/>
          <p:nvPr>
            <p:ph type="ctrTitle"/>
          </p:nvPr>
        </p:nvSpPr>
        <p:spPr>
          <a:xfrm>
            <a:off x="457208" y="280375"/>
            <a:ext cx="8520600" cy="20526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31" name="Google Shape;1331;p135"/>
          <p:cNvSpPr/>
          <p:nvPr/>
        </p:nvSpPr>
        <p:spPr>
          <a:xfrm>
            <a:off x="564450" y="223675"/>
            <a:ext cx="80433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1332" name="Google Shape;1332;p135"/>
          <p:cNvPicPr preferRelativeResize="0"/>
          <p:nvPr/>
        </p:nvPicPr>
        <p:blipFill rotWithShape="1">
          <a:blip r:embed="rId2">
            <a:alphaModFix/>
          </a:blip>
          <a:srcRect b="26231" l="258" r="258" t="16064"/>
          <a:stretch/>
        </p:blipFill>
        <p:spPr>
          <a:xfrm>
            <a:off x="576300" y="1403150"/>
            <a:ext cx="8032499" cy="3107676"/>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Red Background">
  <p:cSld name="TITLE_4">
    <p:bg>
      <p:bgPr>
        <a:solidFill>
          <a:schemeClr val="dk2"/>
        </a:solidFill>
      </p:bgPr>
    </p:bg>
    <p:spTree>
      <p:nvGrpSpPr>
        <p:cNvPr id="1333" name="Shape 1333"/>
        <p:cNvGrpSpPr/>
        <p:nvPr/>
      </p:nvGrpSpPr>
      <p:grpSpPr>
        <a:xfrm>
          <a:off x="0" y="0"/>
          <a:ext cx="0" cy="0"/>
          <a:chOff x="0" y="0"/>
          <a:chExt cx="0" cy="0"/>
        </a:xfrm>
      </p:grpSpPr>
      <p:sp>
        <p:nvSpPr>
          <p:cNvPr id="1334" name="Google Shape;1334;p136"/>
          <p:cNvSpPr/>
          <p:nvPr/>
        </p:nvSpPr>
        <p:spPr>
          <a:xfrm>
            <a:off x="0" y="4524625"/>
            <a:ext cx="9144000" cy="618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36"/>
          <p:cNvSpPr txBox="1"/>
          <p:nvPr/>
        </p:nvSpPr>
        <p:spPr>
          <a:xfrm>
            <a:off x="-91449" y="-182880"/>
            <a:ext cx="9327000" cy="5143500"/>
          </a:xfrm>
          <a:prstGeom prst="rect">
            <a:avLst/>
          </a:prstGeom>
          <a:noFill/>
          <a:ln>
            <a:noFill/>
          </a:ln>
        </p:spPr>
        <p:txBody>
          <a:bodyPr anchorCtr="0" anchor="t" bIns="0" lIns="0" spcFirstLastPara="1" rIns="0" wrap="square" tIns="0">
            <a:noAutofit/>
          </a:bodyPr>
          <a:lstStyle/>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a:p>
            <a:pPr indent="0" lvl="0" marL="0" rtl="0" algn="l">
              <a:lnSpc>
                <a:spcPct val="75000"/>
              </a:lnSpc>
              <a:spcBef>
                <a:spcPts val="0"/>
              </a:spcBef>
              <a:spcAft>
                <a:spcPts val="0"/>
              </a:spcAft>
              <a:buNone/>
            </a:pPr>
            <a:r>
              <a:rPr b="1" i="1" lang="en" sz="3500">
                <a:solidFill>
                  <a:srgbClr val="CC0000"/>
                </a:solidFill>
                <a:latin typeface="Barlow Semi Condensed"/>
                <a:ea typeface="Barlow Semi Condensed"/>
                <a:cs typeface="Barlow Semi Condensed"/>
                <a:sym typeface="Barlow Semi Condensed"/>
              </a:rPr>
              <a:t>#CATALYSTFORCHANGE  #SKILLSGAP  #CROSSROADS</a:t>
            </a:r>
            <a:endParaRPr b="1" i="1" sz="3500">
              <a:solidFill>
                <a:srgbClr val="CC0000"/>
              </a:solidFill>
              <a:latin typeface="Barlow Semi Condensed"/>
              <a:ea typeface="Barlow Semi Condensed"/>
              <a:cs typeface="Barlow Semi Condensed"/>
              <a:sym typeface="Barlow Semi Condensed"/>
            </a:endParaRPr>
          </a:p>
        </p:txBody>
      </p:sp>
      <p:sp>
        <p:nvSpPr>
          <p:cNvPr id="1336" name="Google Shape;1336;p136"/>
          <p:cNvSpPr/>
          <p:nvPr/>
        </p:nvSpPr>
        <p:spPr>
          <a:xfrm>
            <a:off x="1143000" y="457200"/>
            <a:ext cx="5954100" cy="4069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337" name="Google Shape;1337;p136"/>
          <p:cNvSpPr txBox="1"/>
          <p:nvPr>
            <p:ph idx="1" type="subTitle"/>
          </p:nvPr>
        </p:nvSpPr>
        <p:spPr>
          <a:xfrm>
            <a:off x="5486390" y="4620986"/>
            <a:ext cx="3200400" cy="228600"/>
          </a:xfrm>
          <a:prstGeom prst="rect">
            <a:avLst/>
          </a:prstGeom>
        </p:spPr>
        <p:txBody>
          <a:bodyPr anchorCtr="0" anchor="ctr" bIns="0" lIns="0" spcFirstLastPara="1" rIns="0" wrap="square" tIns="0">
            <a:noAutofit/>
          </a:bodyPr>
          <a:lstStyle>
            <a:lvl1pPr lvl="0" rtl="0" algn="r">
              <a:lnSpc>
                <a:spcPct val="115000"/>
              </a:lnSpc>
              <a:spcBef>
                <a:spcPts val="0"/>
              </a:spcBef>
              <a:spcAft>
                <a:spcPts val="0"/>
              </a:spcAft>
              <a:buClr>
                <a:schemeClr val="lt1"/>
              </a:buClr>
              <a:buSzPts val="1100"/>
              <a:buNone/>
              <a:defRPr sz="1100">
                <a:solidFill>
                  <a:schemeClr val="lt1"/>
                </a:solidFill>
              </a:defRPr>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1338" name="Google Shape;1338;p136"/>
          <p:cNvSpPr txBox="1"/>
          <p:nvPr>
            <p:ph type="ctrTitle"/>
          </p:nvPr>
        </p:nvSpPr>
        <p:spPr>
          <a:xfrm>
            <a:off x="1356350" y="457200"/>
            <a:ext cx="3977700" cy="2743200"/>
          </a:xfrm>
          <a:prstGeom prst="rect">
            <a:avLst/>
          </a:prstGeom>
        </p:spPr>
        <p:txBody>
          <a:bodyPr anchorCtr="0" anchor="b" bIns="0" lIns="0" spcFirstLastPara="1" rIns="0" wrap="square" tIns="0">
            <a:noAutofit/>
          </a:bodyPr>
          <a:lstStyle>
            <a:lvl1pPr lvl="0" rtl="0">
              <a:lnSpc>
                <a:spcPct val="70000"/>
              </a:lnSpc>
              <a:spcBef>
                <a:spcPts val="0"/>
              </a:spcBef>
              <a:spcAft>
                <a:spcPts val="0"/>
              </a:spcAft>
              <a:buClr>
                <a:schemeClr val="dk1"/>
              </a:buClr>
              <a:buSzPts val="9200"/>
              <a:buNone/>
              <a:defRPr sz="9200">
                <a:solidFill>
                  <a:schemeClr val="dk1"/>
                </a:solidFill>
              </a:defRPr>
            </a:lvl1pPr>
            <a:lvl2pPr lvl="1" rtl="0" algn="r">
              <a:lnSpc>
                <a:spcPct val="70000"/>
              </a:lnSpc>
              <a:spcBef>
                <a:spcPts val="0"/>
              </a:spcBef>
              <a:spcAft>
                <a:spcPts val="0"/>
              </a:spcAft>
              <a:buSzPts val="9200"/>
              <a:buNone/>
              <a:defRPr sz="9200"/>
            </a:lvl2pPr>
            <a:lvl3pPr lvl="2" rtl="0" algn="r">
              <a:lnSpc>
                <a:spcPct val="70000"/>
              </a:lnSpc>
              <a:spcBef>
                <a:spcPts val="0"/>
              </a:spcBef>
              <a:spcAft>
                <a:spcPts val="0"/>
              </a:spcAft>
              <a:buSzPts val="9200"/>
              <a:buNone/>
              <a:defRPr sz="9200"/>
            </a:lvl3pPr>
            <a:lvl4pPr lvl="3" rtl="0" algn="r">
              <a:lnSpc>
                <a:spcPct val="70000"/>
              </a:lnSpc>
              <a:spcBef>
                <a:spcPts val="0"/>
              </a:spcBef>
              <a:spcAft>
                <a:spcPts val="0"/>
              </a:spcAft>
              <a:buSzPts val="9200"/>
              <a:buNone/>
              <a:defRPr sz="9200"/>
            </a:lvl4pPr>
            <a:lvl5pPr lvl="4" rtl="0" algn="r">
              <a:lnSpc>
                <a:spcPct val="70000"/>
              </a:lnSpc>
              <a:spcBef>
                <a:spcPts val="0"/>
              </a:spcBef>
              <a:spcAft>
                <a:spcPts val="0"/>
              </a:spcAft>
              <a:buSzPts val="9200"/>
              <a:buNone/>
              <a:defRPr sz="9200"/>
            </a:lvl5pPr>
            <a:lvl6pPr lvl="5" rtl="0" algn="r">
              <a:lnSpc>
                <a:spcPct val="70000"/>
              </a:lnSpc>
              <a:spcBef>
                <a:spcPts val="0"/>
              </a:spcBef>
              <a:spcAft>
                <a:spcPts val="0"/>
              </a:spcAft>
              <a:buSzPts val="9200"/>
              <a:buNone/>
              <a:defRPr sz="9200"/>
            </a:lvl6pPr>
            <a:lvl7pPr lvl="6" rtl="0" algn="r">
              <a:lnSpc>
                <a:spcPct val="70000"/>
              </a:lnSpc>
              <a:spcBef>
                <a:spcPts val="0"/>
              </a:spcBef>
              <a:spcAft>
                <a:spcPts val="0"/>
              </a:spcAft>
              <a:buSzPts val="9200"/>
              <a:buNone/>
              <a:defRPr sz="9200"/>
            </a:lvl7pPr>
            <a:lvl8pPr lvl="7" rtl="0" algn="r">
              <a:lnSpc>
                <a:spcPct val="70000"/>
              </a:lnSpc>
              <a:spcBef>
                <a:spcPts val="0"/>
              </a:spcBef>
              <a:spcAft>
                <a:spcPts val="0"/>
              </a:spcAft>
              <a:buSzPts val="9200"/>
              <a:buNone/>
              <a:defRPr sz="9200"/>
            </a:lvl8pPr>
            <a:lvl9pPr lvl="8" rtl="0" algn="r">
              <a:lnSpc>
                <a:spcPct val="70000"/>
              </a:lnSpc>
              <a:spcBef>
                <a:spcPts val="0"/>
              </a:spcBef>
              <a:spcAft>
                <a:spcPts val="0"/>
              </a:spcAft>
              <a:buSzPts val="9200"/>
              <a:buNone/>
              <a:defRPr sz="9200"/>
            </a:lvl9pPr>
          </a:lstStyle>
          <a:p/>
        </p:txBody>
      </p:sp>
      <p:sp>
        <p:nvSpPr>
          <p:cNvPr id="1339" name="Google Shape;1339;p136"/>
          <p:cNvSpPr txBox="1"/>
          <p:nvPr>
            <p:ph idx="2" type="ctrTitle"/>
          </p:nvPr>
        </p:nvSpPr>
        <p:spPr>
          <a:xfrm>
            <a:off x="1356350" y="3291850"/>
            <a:ext cx="5347800" cy="914400"/>
          </a:xfrm>
          <a:prstGeom prst="rect">
            <a:avLst/>
          </a:prstGeom>
        </p:spPr>
        <p:txBody>
          <a:bodyPr anchorCtr="0" anchor="b" bIns="0" lIns="0" spcFirstLastPara="1" rIns="0" wrap="square" tIns="0">
            <a:noAutofit/>
          </a:bodyPr>
          <a:lstStyle>
            <a:lvl1pPr lvl="0" rtl="0">
              <a:spcBef>
                <a:spcPts val="0"/>
              </a:spcBef>
              <a:spcAft>
                <a:spcPts val="0"/>
              </a:spcAft>
              <a:buClr>
                <a:schemeClr val="dk2"/>
              </a:buClr>
              <a:buSzPts val="2200"/>
              <a:buFont typeface="Barlow Semi Condensed SemiBold"/>
              <a:buNone/>
              <a:defRPr b="0" sz="2200">
                <a:solidFill>
                  <a:schemeClr val="dk2"/>
                </a:solidFill>
                <a:latin typeface="Barlow Semi Condensed SemiBold"/>
                <a:ea typeface="Barlow Semi Condensed SemiBold"/>
                <a:cs typeface="Barlow Semi Condensed SemiBold"/>
                <a:sym typeface="Barlow Semi Condensed SemiBold"/>
              </a:defRPr>
            </a:lvl1pPr>
            <a:lvl2pPr lvl="1" rtl="0" algn="r">
              <a:spcBef>
                <a:spcPts val="0"/>
              </a:spcBef>
              <a:spcAft>
                <a:spcPts val="0"/>
              </a:spcAft>
              <a:buSzPts val="4000"/>
              <a:buFont typeface="Proxima Nova"/>
              <a:buNone/>
              <a:defRPr sz="4000">
                <a:latin typeface="Proxima Nova"/>
                <a:ea typeface="Proxima Nova"/>
                <a:cs typeface="Proxima Nova"/>
                <a:sym typeface="Proxima Nova"/>
              </a:defRPr>
            </a:lvl2pPr>
            <a:lvl3pPr lvl="2" rtl="0" algn="r">
              <a:spcBef>
                <a:spcPts val="0"/>
              </a:spcBef>
              <a:spcAft>
                <a:spcPts val="0"/>
              </a:spcAft>
              <a:buSzPts val="4000"/>
              <a:buFont typeface="Proxima Nova"/>
              <a:buNone/>
              <a:defRPr sz="4000">
                <a:latin typeface="Proxima Nova"/>
                <a:ea typeface="Proxima Nova"/>
                <a:cs typeface="Proxima Nova"/>
                <a:sym typeface="Proxima Nova"/>
              </a:defRPr>
            </a:lvl3pPr>
            <a:lvl4pPr lvl="3" rtl="0" algn="r">
              <a:spcBef>
                <a:spcPts val="0"/>
              </a:spcBef>
              <a:spcAft>
                <a:spcPts val="0"/>
              </a:spcAft>
              <a:buSzPts val="4000"/>
              <a:buFont typeface="Proxima Nova"/>
              <a:buNone/>
              <a:defRPr sz="4000">
                <a:latin typeface="Proxima Nova"/>
                <a:ea typeface="Proxima Nova"/>
                <a:cs typeface="Proxima Nova"/>
                <a:sym typeface="Proxima Nova"/>
              </a:defRPr>
            </a:lvl4pPr>
            <a:lvl5pPr lvl="4" rtl="0" algn="r">
              <a:spcBef>
                <a:spcPts val="0"/>
              </a:spcBef>
              <a:spcAft>
                <a:spcPts val="0"/>
              </a:spcAft>
              <a:buSzPts val="4000"/>
              <a:buFont typeface="Proxima Nova"/>
              <a:buNone/>
              <a:defRPr sz="4000">
                <a:latin typeface="Proxima Nova"/>
                <a:ea typeface="Proxima Nova"/>
                <a:cs typeface="Proxima Nova"/>
                <a:sym typeface="Proxima Nova"/>
              </a:defRPr>
            </a:lvl5pPr>
            <a:lvl6pPr lvl="5" rtl="0" algn="r">
              <a:spcBef>
                <a:spcPts val="0"/>
              </a:spcBef>
              <a:spcAft>
                <a:spcPts val="0"/>
              </a:spcAft>
              <a:buSzPts val="4000"/>
              <a:buFont typeface="Proxima Nova"/>
              <a:buNone/>
              <a:defRPr sz="4000">
                <a:latin typeface="Proxima Nova"/>
                <a:ea typeface="Proxima Nova"/>
                <a:cs typeface="Proxima Nova"/>
                <a:sym typeface="Proxima Nova"/>
              </a:defRPr>
            </a:lvl6pPr>
            <a:lvl7pPr lvl="6" rtl="0" algn="r">
              <a:spcBef>
                <a:spcPts val="0"/>
              </a:spcBef>
              <a:spcAft>
                <a:spcPts val="0"/>
              </a:spcAft>
              <a:buSzPts val="4000"/>
              <a:buFont typeface="Proxima Nova"/>
              <a:buNone/>
              <a:defRPr sz="4000">
                <a:latin typeface="Proxima Nova"/>
                <a:ea typeface="Proxima Nova"/>
                <a:cs typeface="Proxima Nova"/>
                <a:sym typeface="Proxima Nova"/>
              </a:defRPr>
            </a:lvl7pPr>
            <a:lvl8pPr lvl="7" rtl="0" algn="r">
              <a:spcBef>
                <a:spcPts val="0"/>
              </a:spcBef>
              <a:spcAft>
                <a:spcPts val="0"/>
              </a:spcAft>
              <a:buSzPts val="4000"/>
              <a:buFont typeface="Proxima Nova"/>
              <a:buNone/>
              <a:defRPr sz="4000">
                <a:latin typeface="Proxima Nova"/>
                <a:ea typeface="Proxima Nova"/>
                <a:cs typeface="Proxima Nova"/>
                <a:sym typeface="Proxima Nova"/>
              </a:defRPr>
            </a:lvl8pPr>
            <a:lvl9pPr lvl="8" rtl="0" algn="r">
              <a:spcBef>
                <a:spcPts val="0"/>
              </a:spcBef>
              <a:spcAft>
                <a:spcPts val="0"/>
              </a:spcAft>
              <a:buSzPts val="4000"/>
              <a:buFont typeface="Proxima Nova"/>
              <a:buNone/>
              <a:defRPr sz="4000">
                <a:latin typeface="Proxima Nova"/>
                <a:ea typeface="Proxima Nova"/>
                <a:cs typeface="Proxima Nova"/>
                <a:sym typeface="Proxima Nova"/>
              </a:defRPr>
            </a:lvl9pPr>
          </a:lstStyle>
          <a:p/>
        </p:txBody>
      </p:sp>
      <p:sp>
        <p:nvSpPr>
          <p:cNvPr id="1340" name="Google Shape;1340;p136"/>
          <p:cNvSpPr txBox="1"/>
          <p:nvPr>
            <p:ph idx="3" type="subTitle"/>
          </p:nvPr>
        </p:nvSpPr>
        <p:spPr>
          <a:xfrm>
            <a:off x="514065" y="4620986"/>
            <a:ext cx="3200400" cy="228600"/>
          </a:xfrm>
          <a:prstGeom prst="rect">
            <a:avLst/>
          </a:prstGeom>
        </p:spPr>
        <p:txBody>
          <a:bodyPr anchorCtr="0" anchor="ctr" bIns="0" lIns="0" spcFirstLastPara="1" rIns="0" wrap="square" tIns="0">
            <a:noAutofit/>
          </a:bodyPr>
          <a:lstStyle>
            <a:lvl1pPr lvl="0" rtl="0">
              <a:lnSpc>
                <a:spcPct val="115000"/>
              </a:lnSpc>
              <a:spcBef>
                <a:spcPts val="0"/>
              </a:spcBef>
              <a:spcAft>
                <a:spcPts val="0"/>
              </a:spcAft>
              <a:buClr>
                <a:schemeClr val="lt1"/>
              </a:buClr>
              <a:buSzPts val="1100"/>
              <a:buNone/>
              <a:defRPr sz="1100">
                <a:solidFill>
                  <a:schemeClr val="lt1"/>
                </a:solidFill>
              </a:defRPr>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sp>
        <p:nvSpPr>
          <p:cNvPr id="1341" name="Google Shape;1341;p136"/>
          <p:cNvSpPr/>
          <p:nvPr>
            <p:ph idx="4" type="pic"/>
          </p:nvPr>
        </p:nvSpPr>
        <p:spPr>
          <a:xfrm>
            <a:off x="5486400" y="0"/>
            <a:ext cx="3200400" cy="3200400"/>
          </a:xfrm>
          <a:prstGeom prst="rect">
            <a:avLst/>
          </a:prstGeom>
          <a:noFill/>
          <a:ln>
            <a:noFill/>
          </a:ln>
        </p:spPr>
      </p:sp>
      <p:pic>
        <p:nvPicPr>
          <p:cNvPr id="1342" name="Google Shape;1342;p136"/>
          <p:cNvPicPr preferRelativeResize="0"/>
          <p:nvPr/>
        </p:nvPicPr>
        <p:blipFill rotWithShape="1">
          <a:blip r:embed="rId2">
            <a:alphaModFix/>
          </a:blip>
          <a:srcRect b="20421" l="0" r="0" t="20421"/>
          <a:stretch/>
        </p:blipFill>
        <p:spPr>
          <a:xfrm rot="-5400000">
            <a:off x="-1333187" y="2262163"/>
            <a:ext cx="4048674" cy="4518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ttern BL">
  <p:cSld name="TITLE_AND_BODY_10_2_1_1">
    <p:bg>
      <p:bgPr>
        <a:solidFill>
          <a:schemeClr val="dk1"/>
        </a:solidFill>
      </p:bgPr>
    </p:bg>
    <p:spTree>
      <p:nvGrpSpPr>
        <p:cNvPr id="1343" name="Shape 1343"/>
        <p:cNvGrpSpPr/>
        <p:nvPr/>
      </p:nvGrpSpPr>
      <p:grpSpPr>
        <a:xfrm>
          <a:off x="0" y="0"/>
          <a:ext cx="0" cy="0"/>
          <a:chOff x="0" y="0"/>
          <a:chExt cx="0" cy="0"/>
        </a:xfrm>
      </p:grpSpPr>
      <p:pic>
        <p:nvPicPr>
          <p:cNvPr id="1344" name="Google Shape;1344;p137"/>
          <p:cNvPicPr preferRelativeResize="0"/>
          <p:nvPr/>
        </p:nvPicPr>
        <p:blipFill>
          <a:blip r:embed="rId2">
            <a:alphaModFix amt="8000"/>
          </a:blip>
          <a:stretch>
            <a:fillRect/>
          </a:stretch>
        </p:blipFill>
        <p:spPr>
          <a:xfrm>
            <a:off x="-1" y="-40189"/>
            <a:ext cx="9144003" cy="5223877"/>
          </a:xfrm>
          <a:prstGeom prst="rect">
            <a:avLst/>
          </a:prstGeom>
          <a:noFill/>
          <a:ln>
            <a:noFill/>
          </a:ln>
        </p:spPr>
      </p:pic>
      <p:pic>
        <p:nvPicPr>
          <p:cNvPr descr="GA-Cog-900.png" id="1345" name="Google Shape;1345;p137"/>
          <p:cNvPicPr preferRelativeResize="0"/>
          <p:nvPr/>
        </p:nvPicPr>
        <p:blipFill>
          <a:blip r:embed="rId3">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351" name="Shape 1351"/>
        <p:cNvGrpSpPr/>
        <p:nvPr/>
      </p:nvGrpSpPr>
      <p:grpSpPr>
        <a:xfrm>
          <a:off x="0" y="0"/>
          <a:ext cx="0" cy="0"/>
          <a:chOff x="0" y="0"/>
          <a:chExt cx="0" cy="0"/>
        </a:xfrm>
      </p:grpSpPr>
      <p:pic>
        <p:nvPicPr>
          <p:cNvPr id="1352" name="Google Shape;1352;p139"/>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353" name="Google Shape;1353;p139"/>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354" name="Google Shape;1354;p139"/>
          <p:cNvGrpSpPr/>
          <p:nvPr/>
        </p:nvGrpSpPr>
        <p:grpSpPr>
          <a:xfrm>
            <a:off x="8668400" y="2593628"/>
            <a:ext cx="265400" cy="2345202"/>
            <a:chOff x="5434475" y="2630351"/>
            <a:chExt cx="265400" cy="2345202"/>
          </a:xfrm>
        </p:grpSpPr>
        <p:pic>
          <p:nvPicPr>
            <p:cNvPr id="1355" name="Google Shape;1355;p139"/>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356" name="Google Shape;1356;p139"/>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357" name="Google Shape;1357;p139"/>
          <p:cNvSpPr txBox="1"/>
          <p:nvPr>
            <p:ph type="ctrTitle"/>
          </p:nvPr>
        </p:nvSpPr>
        <p:spPr>
          <a:xfrm>
            <a:off x="457200" y="3383050"/>
            <a:ext cx="6428700" cy="1143000"/>
          </a:xfrm>
          <a:prstGeom prst="rect">
            <a:avLst/>
          </a:prstGeom>
        </p:spPr>
        <p:txBody>
          <a:bodyPr anchorCtr="0" anchor="t" bIns="0" lIns="0" spcFirstLastPara="1" rIns="0" wrap="square" tIns="0">
            <a:sp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358" name="Google Shape;1358;p139"/>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39"/>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None/>
            </a:pPr>
            <a:r>
              <a:rPr b="1" lang="en" sz="4800">
                <a:solidFill>
                  <a:srgbClr val="E41F26"/>
                </a:solidFill>
                <a:latin typeface="Barlow Condensed"/>
                <a:ea typeface="Barlow Condensed"/>
                <a:cs typeface="Barlow Condensed"/>
                <a:sym typeface="Barlow Condensed"/>
              </a:rPr>
              <a:t>Generative AI </a:t>
            </a:r>
            <a:endParaRPr b="1" sz="4800">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1360" name="Shape 1360"/>
        <p:cNvGrpSpPr/>
        <p:nvPr/>
      </p:nvGrpSpPr>
      <p:grpSpPr>
        <a:xfrm>
          <a:off x="0" y="0"/>
          <a:ext cx="0" cy="0"/>
          <a:chOff x="0" y="0"/>
          <a:chExt cx="0" cy="0"/>
        </a:xfrm>
      </p:grpSpPr>
      <p:sp>
        <p:nvSpPr>
          <p:cNvPr id="1361" name="Google Shape;1361;p14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62" name="Google Shape;1362;p140"/>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3" name="Google Shape;1363;p140"/>
          <p:cNvPicPr preferRelativeResize="0"/>
          <p:nvPr/>
        </p:nvPicPr>
        <p:blipFill>
          <a:blip r:embed="rId2">
            <a:alphaModFix/>
          </a:blip>
          <a:stretch>
            <a:fillRect/>
          </a:stretch>
        </p:blipFill>
        <p:spPr>
          <a:xfrm>
            <a:off x="6461782" y="1488900"/>
            <a:ext cx="2058478" cy="1966650"/>
          </a:xfrm>
          <a:prstGeom prst="rect">
            <a:avLst/>
          </a:prstGeom>
          <a:noFill/>
          <a:ln>
            <a:noFill/>
          </a:ln>
        </p:spPr>
      </p:pic>
      <p:sp>
        <p:nvSpPr>
          <p:cNvPr id="1364" name="Google Shape;1364;p140"/>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1365" name="Google Shape;1365;p140"/>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1000"/>
              </a:spcAft>
              <a:buNone/>
            </a:pPr>
            <a:r>
              <a:rPr lang="en" sz="1800">
                <a:solidFill>
                  <a:srgbClr val="222222"/>
                </a:solidFill>
                <a:latin typeface="Nunito"/>
                <a:ea typeface="Nunito"/>
                <a:cs typeface="Nunito"/>
                <a:sym typeface="Nunito"/>
              </a:rPr>
              <a:t>By the end of the lesson, you will be able to…</a:t>
            </a:r>
            <a:endParaRPr sz="1800">
              <a:solidFill>
                <a:srgbClr val="222222"/>
              </a:solidFill>
              <a:latin typeface="Nunito"/>
              <a:ea typeface="Nunito"/>
              <a:cs typeface="Nunito"/>
              <a:sym typeface="Nunito"/>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1366" name="Shape 1366"/>
        <p:cNvGrpSpPr/>
        <p:nvPr/>
      </p:nvGrpSpPr>
      <p:grpSpPr>
        <a:xfrm>
          <a:off x="0" y="0"/>
          <a:ext cx="0" cy="0"/>
          <a:chOff x="0" y="0"/>
          <a:chExt cx="0" cy="0"/>
        </a:xfrm>
      </p:grpSpPr>
      <p:sp>
        <p:nvSpPr>
          <p:cNvPr id="1367" name="Google Shape;1367;p14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368" name="Google Shape;1368;p141"/>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accent2"/>
                </a:solidFill>
                <a:latin typeface="Brygada 1918"/>
                <a:ea typeface="Brygada 1918"/>
                <a:cs typeface="Brygada 1918"/>
                <a:sym typeface="Brygada 1918"/>
              </a:rPr>
              <a:t>“</a:t>
            </a:r>
            <a:endParaRPr b="1" sz="40000">
              <a:solidFill>
                <a:schemeClr val="accent2"/>
              </a:solidFill>
              <a:latin typeface="Brygada 1918"/>
              <a:ea typeface="Brygada 1918"/>
              <a:cs typeface="Brygada 1918"/>
              <a:sym typeface="Brygada 1918"/>
            </a:endParaRPr>
          </a:p>
        </p:txBody>
      </p:sp>
      <p:sp>
        <p:nvSpPr>
          <p:cNvPr id="1369" name="Google Shape;1369;p141"/>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70" name="Google Shape;1370;p141"/>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1371" name="Google Shape;1371;p14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372" name="Google Shape;1372;p141"/>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crimson">
  <p:cSld name="TITLE_AND_BODY_8_1_1">
    <p:bg>
      <p:bgPr>
        <a:solidFill>
          <a:schemeClr val="dk2"/>
        </a:solidFill>
      </p:bgPr>
    </p:bg>
    <p:spTree>
      <p:nvGrpSpPr>
        <p:cNvPr id="135" name="Shape 135"/>
        <p:cNvGrpSpPr/>
        <p:nvPr/>
      </p:nvGrpSpPr>
      <p:grpSpPr>
        <a:xfrm>
          <a:off x="0" y="0"/>
          <a:ext cx="0" cy="0"/>
          <a:chOff x="0" y="0"/>
          <a:chExt cx="0" cy="0"/>
        </a:xfrm>
      </p:grpSpPr>
      <p:sp>
        <p:nvSpPr>
          <p:cNvPr id="136" name="Google Shape;136;p15"/>
          <p:cNvSpPr/>
          <p:nvPr/>
        </p:nvSpPr>
        <p:spPr>
          <a:xfrm>
            <a:off x="8360225" y="4629475"/>
            <a:ext cx="316800" cy="349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5"/>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8" name="Google Shape;138;p15"/>
          <p:cNvSpPr txBox="1"/>
          <p:nvPr>
            <p:ph idx="1" type="body"/>
          </p:nvPr>
        </p:nvSpPr>
        <p:spPr>
          <a:xfrm>
            <a:off x="457200" y="1600200"/>
            <a:ext cx="8229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39" name="Google Shape;139;p1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40" name="Google Shape;140;p15"/>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1373" name="Shape 1373"/>
        <p:cNvGrpSpPr/>
        <p:nvPr/>
      </p:nvGrpSpPr>
      <p:grpSpPr>
        <a:xfrm>
          <a:off x="0" y="0"/>
          <a:ext cx="0" cy="0"/>
          <a:chOff x="0" y="0"/>
          <a:chExt cx="0" cy="0"/>
        </a:xfrm>
      </p:grpSpPr>
      <p:sp>
        <p:nvSpPr>
          <p:cNvPr id="1374" name="Google Shape;1374;p142"/>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375" name="Google Shape;1375;p142"/>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376" name="Google Shape;1376;p142"/>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377" name="Google Shape;1377;p142"/>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378" name="Google Shape;1378;p142"/>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379" name="Google Shape;1379;p142"/>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1380" name="Google Shape;1380;p142"/>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1381" name="Shape 1381"/>
        <p:cNvGrpSpPr/>
        <p:nvPr/>
      </p:nvGrpSpPr>
      <p:grpSpPr>
        <a:xfrm>
          <a:off x="0" y="0"/>
          <a:ext cx="0" cy="0"/>
          <a:chOff x="0" y="0"/>
          <a:chExt cx="0" cy="0"/>
        </a:xfrm>
      </p:grpSpPr>
      <p:pic>
        <p:nvPicPr>
          <p:cNvPr descr="GA-Cog-900.png" id="1382" name="Google Shape;1382;p14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383" name="Google Shape;1383;p143"/>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384" name="Google Shape;1384;p143"/>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385" name="Google Shape;1385;p143"/>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86" name="Google Shape;1386;p143"/>
          <p:cNvSpPr/>
          <p:nvPr>
            <p:ph idx="2" type="pic"/>
          </p:nvPr>
        </p:nvSpPr>
        <p:spPr>
          <a:xfrm>
            <a:off x="5242200" y="979025"/>
            <a:ext cx="3444600" cy="3444600"/>
          </a:xfrm>
          <a:prstGeom prst="rect">
            <a:avLst/>
          </a:prstGeom>
          <a:noFill/>
          <a:ln>
            <a:noFill/>
          </a:ln>
        </p:spPr>
      </p:sp>
      <p:sp>
        <p:nvSpPr>
          <p:cNvPr id="1387" name="Google Shape;1387;p14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388" name="Shape 1388"/>
        <p:cNvGrpSpPr/>
        <p:nvPr/>
      </p:nvGrpSpPr>
      <p:grpSpPr>
        <a:xfrm>
          <a:off x="0" y="0"/>
          <a:ext cx="0" cy="0"/>
          <a:chOff x="0" y="0"/>
          <a:chExt cx="0" cy="0"/>
        </a:xfrm>
      </p:grpSpPr>
      <p:pic>
        <p:nvPicPr>
          <p:cNvPr descr="GA-Cog-900.png" id="1389" name="Google Shape;1389;p14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390" name="Google Shape;1390;p144"/>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391" name="Google Shape;1391;p144"/>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392" name="Google Shape;1392;p144"/>
          <p:cNvSpPr txBox="1"/>
          <p:nvPr>
            <p:ph idx="1" type="body"/>
          </p:nvPr>
        </p:nvSpPr>
        <p:spPr>
          <a:xfrm>
            <a:off x="1142150" y="1143850"/>
            <a:ext cx="7544700" cy="10530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393" name="Google Shape;1393;p144"/>
          <p:cNvSpPr/>
          <p:nvPr>
            <p:ph idx="2" type="pic"/>
          </p:nvPr>
        </p:nvSpPr>
        <p:spPr>
          <a:xfrm>
            <a:off x="1142100" y="2575550"/>
            <a:ext cx="7544700" cy="1848000"/>
          </a:xfrm>
          <a:prstGeom prst="rect">
            <a:avLst/>
          </a:prstGeom>
          <a:noFill/>
          <a:ln>
            <a:noFill/>
          </a:ln>
        </p:spPr>
      </p:sp>
      <p:sp>
        <p:nvSpPr>
          <p:cNvPr id="1394" name="Google Shape;1394;p14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395" name="Shape 1395"/>
        <p:cNvGrpSpPr/>
        <p:nvPr/>
      </p:nvGrpSpPr>
      <p:grpSpPr>
        <a:xfrm>
          <a:off x="0" y="0"/>
          <a:ext cx="0" cy="0"/>
          <a:chOff x="0" y="0"/>
          <a:chExt cx="0" cy="0"/>
        </a:xfrm>
      </p:grpSpPr>
      <p:pic>
        <p:nvPicPr>
          <p:cNvPr descr="GA-Cog-900.png" id="1396" name="Google Shape;1396;p14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397" name="Google Shape;1397;p14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398" name="Google Shape;1398;p145"/>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pic>
        <p:nvPicPr>
          <p:cNvPr id="1399" name="Google Shape;1399;p145"/>
          <p:cNvPicPr preferRelativeResize="0"/>
          <p:nvPr/>
        </p:nvPicPr>
        <p:blipFill>
          <a:blip r:embed="rId3">
            <a:alphaModFix/>
          </a:blip>
          <a:stretch>
            <a:fillRect/>
          </a:stretch>
        </p:blipFill>
        <p:spPr>
          <a:xfrm>
            <a:off x="7683788" y="182962"/>
            <a:ext cx="1003025" cy="958867"/>
          </a:xfrm>
          <a:prstGeom prst="rect">
            <a:avLst/>
          </a:prstGeom>
          <a:noFill/>
          <a:ln>
            <a:noFill/>
          </a:ln>
        </p:spPr>
      </p:pic>
      <p:sp>
        <p:nvSpPr>
          <p:cNvPr id="1400" name="Google Shape;1400;p145"/>
          <p:cNvSpPr/>
          <p:nvPr>
            <p:ph idx="2" type="pic"/>
          </p:nvPr>
        </p:nvSpPr>
        <p:spPr>
          <a:xfrm>
            <a:off x="5740500" y="1469575"/>
            <a:ext cx="2946300" cy="2946300"/>
          </a:xfrm>
          <a:prstGeom prst="rect">
            <a:avLst/>
          </a:prstGeom>
          <a:noFill/>
          <a:ln>
            <a:noFill/>
          </a:ln>
        </p:spPr>
      </p:sp>
      <p:sp>
        <p:nvSpPr>
          <p:cNvPr id="1401" name="Google Shape;1401;p145"/>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402" name="Google Shape;1402;p14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1403" name="Shape 1403"/>
        <p:cNvGrpSpPr/>
        <p:nvPr/>
      </p:nvGrpSpPr>
      <p:grpSpPr>
        <a:xfrm>
          <a:off x="0" y="0"/>
          <a:ext cx="0" cy="0"/>
          <a:chOff x="0" y="0"/>
          <a:chExt cx="0" cy="0"/>
        </a:xfrm>
      </p:grpSpPr>
      <p:sp>
        <p:nvSpPr>
          <p:cNvPr id="1404" name="Google Shape;1404;p146"/>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405" name="Google Shape;1405;p146"/>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406" name="Google Shape;1406;p146"/>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407" name="Google Shape;1407;p146"/>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408" name="Google Shape;1408;p146"/>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409" name="Google Shape;1409;p146"/>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E41F26"/>
                </a:solidFill>
                <a:latin typeface="Barlow Condensed"/>
                <a:ea typeface="Barlow Condensed"/>
                <a:cs typeface="Barlow Condensed"/>
                <a:sym typeface="Barlow Condensed"/>
              </a:rPr>
              <a:t>PRACTICE</a:t>
            </a:r>
            <a:endParaRPr b="1" sz="10000">
              <a:solidFill>
                <a:srgbClr val="E41F26"/>
              </a:solidFill>
              <a:latin typeface="Barlow Condensed"/>
              <a:ea typeface="Barlow Condensed"/>
              <a:cs typeface="Barlow Condensed"/>
              <a:sym typeface="Barlow Condensed"/>
            </a:endParaRPr>
          </a:p>
        </p:txBody>
      </p:sp>
      <p:pic>
        <p:nvPicPr>
          <p:cNvPr id="1410" name="Google Shape;1410;p146"/>
          <p:cNvPicPr preferRelativeResize="0"/>
          <p:nvPr/>
        </p:nvPicPr>
        <p:blipFill>
          <a:blip r:embed="rId4">
            <a:alphaModFix/>
          </a:blip>
          <a:stretch>
            <a:fillRect/>
          </a:stretch>
        </p:blipFill>
        <p:spPr>
          <a:xfrm>
            <a:off x="7149075" y="659200"/>
            <a:ext cx="1371600" cy="1371600"/>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1411" name="Shape 1411"/>
        <p:cNvGrpSpPr/>
        <p:nvPr/>
      </p:nvGrpSpPr>
      <p:grpSpPr>
        <a:xfrm>
          <a:off x="0" y="0"/>
          <a:ext cx="0" cy="0"/>
          <a:chOff x="0" y="0"/>
          <a:chExt cx="0" cy="0"/>
        </a:xfrm>
      </p:grpSpPr>
      <p:sp>
        <p:nvSpPr>
          <p:cNvPr id="1412" name="Google Shape;1412;p147"/>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413" name="Google Shape;1413;p147"/>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414" name="Google Shape;1414;p147"/>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415" name="Google Shape;1415;p147"/>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416" name="Google Shape;1416;p147"/>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417" name="Google Shape;1417;p147"/>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740B5"/>
                </a:solidFill>
                <a:latin typeface="Barlow Condensed"/>
                <a:ea typeface="Barlow Condensed"/>
                <a:cs typeface="Barlow Condensed"/>
                <a:sym typeface="Barlow Condensed"/>
              </a:rPr>
              <a:t>REFLECT</a:t>
            </a:r>
            <a:endParaRPr b="1" sz="10000">
              <a:solidFill>
                <a:srgbClr val="3740B5"/>
              </a:solidFill>
              <a:latin typeface="Barlow Condensed"/>
              <a:ea typeface="Barlow Condensed"/>
              <a:cs typeface="Barlow Condensed"/>
              <a:sym typeface="Barlow Condensed"/>
            </a:endParaRPr>
          </a:p>
        </p:txBody>
      </p:sp>
      <p:pic>
        <p:nvPicPr>
          <p:cNvPr id="1418" name="Google Shape;1418;p147"/>
          <p:cNvPicPr preferRelativeResize="0"/>
          <p:nvPr/>
        </p:nvPicPr>
        <p:blipFill>
          <a:blip r:embed="rId4">
            <a:alphaModFix/>
          </a:blip>
          <a:stretch>
            <a:fillRect/>
          </a:stretch>
        </p:blipFill>
        <p:spPr>
          <a:xfrm>
            <a:off x="7089575" y="666750"/>
            <a:ext cx="1514475" cy="1676400"/>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1419" name="Shape 1419"/>
        <p:cNvGrpSpPr/>
        <p:nvPr/>
      </p:nvGrpSpPr>
      <p:grpSpPr>
        <a:xfrm>
          <a:off x="0" y="0"/>
          <a:ext cx="0" cy="0"/>
          <a:chOff x="0" y="0"/>
          <a:chExt cx="0" cy="0"/>
        </a:xfrm>
      </p:grpSpPr>
      <p:sp>
        <p:nvSpPr>
          <p:cNvPr id="1420" name="Google Shape;1420;p148"/>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1" name="Google Shape;1421;p148"/>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
        <p:nvSpPr>
          <p:cNvPr id="1422" name="Google Shape;1422;p14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Nunito"/>
                <a:ea typeface="Nunito"/>
                <a:cs typeface="Nunito"/>
                <a:sym typeface="Nunito"/>
              </a:defRPr>
            </a:lvl1pPr>
            <a:lvl2pPr lvl="1" rtl="0">
              <a:buNone/>
              <a:defRPr sz="1300">
                <a:latin typeface="Nunito"/>
                <a:ea typeface="Nunito"/>
                <a:cs typeface="Nunito"/>
                <a:sym typeface="Nunito"/>
              </a:defRPr>
            </a:lvl2pPr>
            <a:lvl3pPr lvl="2" rtl="0">
              <a:buNone/>
              <a:defRPr sz="1300">
                <a:latin typeface="Nunito"/>
                <a:ea typeface="Nunito"/>
                <a:cs typeface="Nunito"/>
                <a:sym typeface="Nunito"/>
              </a:defRPr>
            </a:lvl3pPr>
            <a:lvl4pPr lvl="3" rtl="0">
              <a:buNone/>
              <a:defRPr sz="1300">
                <a:latin typeface="Nunito"/>
                <a:ea typeface="Nunito"/>
                <a:cs typeface="Nunito"/>
                <a:sym typeface="Nunito"/>
              </a:defRPr>
            </a:lvl4pPr>
            <a:lvl5pPr lvl="4" rtl="0">
              <a:buNone/>
              <a:defRPr sz="1300">
                <a:latin typeface="Nunito"/>
                <a:ea typeface="Nunito"/>
                <a:cs typeface="Nunito"/>
                <a:sym typeface="Nunito"/>
              </a:defRPr>
            </a:lvl5pPr>
            <a:lvl6pPr lvl="5" rtl="0">
              <a:buNone/>
              <a:defRPr sz="1300">
                <a:latin typeface="Nunito"/>
                <a:ea typeface="Nunito"/>
                <a:cs typeface="Nunito"/>
                <a:sym typeface="Nunito"/>
              </a:defRPr>
            </a:lvl6pPr>
            <a:lvl7pPr lvl="6" rtl="0">
              <a:buNone/>
              <a:defRPr sz="1300">
                <a:latin typeface="Nunito"/>
                <a:ea typeface="Nunito"/>
                <a:cs typeface="Nunito"/>
                <a:sym typeface="Nunito"/>
              </a:defRPr>
            </a:lvl7pPr>
            <a:lvl8pPr lvl="7" rtl="0">
              <a:buNone/>
              <a:defRPr sz="1300">
                <a:latin typeface="Nunito"/>
                <a:ea typeface="Nunito"/>
                <a:cs typeface="Nunito"/>
                <a:sym typeface="Nunito"/>
              </a:defRPr>
            </a:lvl8pPr>
            <a:lvl9pPr lvl="8" rtl="0">
              <a:buNone/>
              <a:defRPr sz="1300">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1423" name="Shape 1423"/>
        <p:cNvGrpSpPr/>
        <p:nvPr/>
      </p:nvGrpSpPr>
      <p:grpSpPr>
        <a:xfrm>
          <a:off x="0" y="0"/>
          <a:ext cx="0" cy="0"/>
          <a:chOff x="0" y="0"/>
          <a:chExt cx="0" cy="0"/>
        </a:xfrm>
      </p:grpSpPr>
      <p:sp>
        <p:nvSpPr>
          <p:cNvPr id="1424" name="Google Shape;1424;p149"/>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425" name="Google Shape;1425;p14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26" name="Google Shape;1426;p14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427" name="Google Shape;1427;p149"/>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428" name="Google Shape;1428;p149"/>
          <p:cNvSpPr txBox="1"/>
          <p:nvPr>
            <p:ph idx="1" type="body"/>
          </p:nvPr>
        </p:nvSpPr>
        <p:spPr>
          <a:xfrm>
            <a:off x="1142150" y="1143850"/>
            <a:ext cx="44028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1429" name="Shape 1429"/>
        <p:cNvGrpSpPr/>
        <p:nvPr/>
      </p:nvGrpSpPr>
      <p:grpSpPr>
        <a:xfrm>
          <a:off x="0" y="0"/>
          <a:ext cx="0" cy="0"/>
          <a:chOff x="0" y="0"/>
          <a:chExt cx="0" cy="0"/>
        </a:xfrm>
      </p:grpSpPr>
      <p:sp>
        <p:nvSpPr>
          <p:cNvPr id="1430" name="Google Shape;1430;p150"/>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431" name="Google Shape;1431;p15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32" name="Google Shape;1432;p15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433" name="Google Shape;1433;p150"/>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50"/>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Tips for Reflection:</a:t>
            </a:r>
            <a:br>
              <a:rPr b="1" lang="en">
                <a:solidFill>
                  <a:srgbClr val="FFFFFF"/>
                </a:solidFill>
                <a:latin typeface="Barlow"/>
                <a:ea typeface="Barlow"/>
                <a:cs typeface="Barlow"/>
                <a:sym typeface="Barlow"/>
              </a:rPr>
            </a:br>
            <a:endParaRPr b="1">
              <a:solidFill>
                <a:srgbClr val="FFFFFF"/>
              </a:solidFill>
              <a:latin typeface="Barlow"/>
              <a:ea typeface="Barlow"/>
              <a:cs typeface="Barlow"/>
              <a:sym typeface="Barlow"/>
            </a:endParaRPr>
          </a:p>
          <a:p>
            <a:pPr indent="0" lvl="0" marL="0" rtl="0" algn="ctr">
              <a:spcBef>
                <a:spcPts val="0"/>
              </a:spcBef>
              <a:spcAft>
                <a:spcPts val="0"/>
              </a:spcAft>
              <a:buNone/>
            </a:pPr>
            <a:r>
              <a:rPr lang="en" sz="1200">
                <a:solidFill>
                  <a:srgbClr val="FFFFFF"/>
                </a:solidFill>
                <a:latin typeface="Nunito"/>
                <a:ea typeface="Nunito"/>
                <a:cs typeface="Nunito"/>
                <a:sym typeface="Nunito"/>
              </a:rPr>
              <a:t>Think carefully through the questions, provide specific details and examples, and try to break down your thinking. </a:t>
            </a:r>
            <a:endParaRPr sz="1200">
              <a:solidFill>
                <a:srgbClr val="FFFFFF"/>
              </a:solidFill>
              <a:latin typeface="Nunito"/>
              <a:ea typeface="Nunito"/>
              <a:cs typeface="Nunito"/>
              <a:sym typeface="Nunito"/>
            </a:endParaRPr>
          </a:p>
        </p:txBody>
      </p:sp>
      <p:sp>
        <p:nvSpPr>
          <p:cNvPr id="1435" name="Google Shape;1435;p150"/>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6" name="Google Shape;1436;p150"/>
          <p:cNvPicPr preferRelativeResize="0"/>
          <p:nvPr/>
        </p:nvPicPr>
        <p:blipFill>
          <a:blip r:embed="rId3">
            <a:alphaModFix/>
          </a:blip>
          <a:stretch>
            <a:fillRect/>
          </a:stretch>
        </p:blipFill>
        <p:spPr>
          <a:xfrm>
            <a:off x="7834175" y="1297575"/>
            <a:ext cx="376601" cy="376601"/>
          </a:xfrm>
          <a:prstGeom prst="rect">
            <a:avLst/>
          </a:prstGeom>
          <a:noFill/>
          <a:ln>
            <a:noFill/>
          </a:ln>
        </p:spPr>
      </p:pic>
      <p:sp>
        <p:nvSpPr>
          <p:cNvPr id="1437" name="Google Shape;1437;p150"/>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rgbClr val="222222"/>
                </a:solidFill>
                <a:latin typeface="Nunito"/>
                <a:ea typeface="Nunito"/>
                <a:cs typeface="Nunito"/>
                <a:sym typeface="Nunito"/>
              </a:rPr>
              <a:t>Taking what you learned and what you practiced, answer the following reflection questions. </a:t>
            </a:r>
            <a:endParaRPr>
              <a:solidFill>
                <a:srgbClr val="222222"/>
              </a:solidFill>
              <a:latin typeface="Nunito"/>
              <a:ea typeface="Nunito"/>
              <a:cs typeface="Nunito"/>
              <a:sym typeface="Nunito"/>
            </a:endParaRPr>
          </a:p>
        </p:txBody>
      </p:sp>
      <p:sp>
        <p:nvSpPr>
          <p:cNvPr id="1438" name="Google Shape;1438;p150"/>
          <p:cNvSpPr txBox="1"/>
          <p:nvPr>
            <p:ph type="title"/>
          </p:nvPr>
        </p:nvSpPr>
        <p:spPr>
          <a:xfrm>
            <a:off x="1142200" y="457200"/>
            <a:ext cx="47988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439" name="Google Shape;1439;p150"/>
          <p:cNvSpPr txBox="1"/>
          <p:nvPr>
            <p:ph idx="1" type="body"/>
          </p:nvPr>
        </p:nvSpPr>
        <p:spPr>
          <a:xfrm>
            <a:off x="1825600" y="1900075"/>
            <a:ext cx="41154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1440" name="Shape 1440"/>
        <p:cNvGrpSpPr/>
        <p:nvPr/>
      </p:nvGrpSpPr>
      <p:grpSpPr>
        <a:xfrm>
          <a:off x="0" y="0"/>
          <a:ext cx="0" cy="0"/>
          <a:chOff x="0" y="0"/>
          <a:chExt cx="0" cy="0"/>
        </a:xfrm>
      </p:grpSpPr>
      <p:sp>
        <p:nvSpPr>
          <p:cNvPr id="1441" name="Google Shape;1441;p151"/>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442" name="Google Shape;1442;p15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43" name="Google Shape;1443;p15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444" name="Google Shape;1444;p151"/>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Knowledge Check:</a:t>
            </a:r>
            <a:endParaRPr b="1" sz="2000">
              <a:solidFill>
                <a:srgbClr val="222222"/>
              </a:solidFill>
              <a:latin typeface="Barlow Condensed"/>
              <a:ea typeface="Barlow Condensed"/>
              <a:cs typeface="Barlow Condensed"/>
              <a:sym typeface="Barlow Condensed"/>
            </a:endParaRPr>
          </a:p>
        </p:txBody>
      </p:sp>
      <p:sp>
        <p:nvSpPr>
          <p:cNvPr id="1445" name="Google Shape;1445;p151"/>
          <p:cNvSpPr txBox="1"/>
          <p:nvPr>
            <p:ph idx="1" type="subTitle"/>
          </p:nvPr>
        </p:nvSpPr>
        <p:spPr>
          <a:xfrm>
            <a:off x="1142150" y="946900"/>
            <a:ext cx="6349500" cy="315900"/>
          </a:xfrm>
          <a:prstGeom prst="rect">
            <a:avLst/>
          </a:prstGeom>
        </p:spPr>
        <p:txBody>
          <a:bodyPr anchorCtr="0" anchor="t" bIns="0" lIns="0" spcFirstLastPara="1" rIns="0" wrap="square" tIns="0">
            <a:spAutoFit/>
          </a:bodyPr>
          <a:lstStyle>
            <a:lvl1pPr lvl="0" rtl="0">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1446" name="Google Shape;1446;p151"/>
          <p:cNvPicPr preferRelativeResize="0"/>
          <p:nvPr/>
        </p:nvPicPr>
        <p:blipFill>
          <a:blip r:embed="rId3">
            <a:alphaModFix/>
          </a:blip>
          <a:stretch>
            <a:fillRect/>
          </a:stretch>
        </p:blipFill>
        <p:spPr>
          <a:xfrm>
            <a:off x="7683776" y="247963"/>
            <a:ext cx="1003024" cy="833975"/>
          </a:xfrm>
          <a:prstGeom prst="rect">
            <a:avLst/>
          </a:prstGeom>
          <a:noFill/>
          <a:ln>
            <a:noFill/>
          </a:ln>
        </p:spPr>
      </p:pic>
      <p:sp>
        <p:nvSpPr>
          <p:cNvPr id="1447" name="Google Shape;1447;p151"/>
          <p:cNvSpPr txBox="1"/>
          <p:nvPr>
            <p:ph idx="2" type="body"/>
          </p:nvPr>
        </p:nvSpPr>
        <p:spPr>
          <a:xfrm>
            <a:off x="1142150" y="1600200"/>
            <a:ext cx="63495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mist">
  <p:cSld name="TITLE_AND_BODY_9_3">
    <p:spTree>
      <p:nvGrpSpPr>
        <p:cNvPr id="141" name="Shape 141"/>
        <p:cNvGrpSpPr/>
        <p:nvPr/>
      </p:nvGrpSpPr>
      <p:grpSpPr>
        <a:xfrm>
          <a:off x="0" y="0"/>
          <a:ext cx="0" cy="0"/>
          <a:chOff x="0" y="0"/>
          <a:chExt cx="0" cy="0"/>
        </a:xfrm>
      </p:grpSpPr>
      <p:sp>
        <p:nvSpPr>
          <p:cNvPr id="142" name="Google Shape;142;p16"/>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6"/>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Nunito"/>
              <a:buChar char="⮕"/>
              <a:defRPr>
                <a:latin typeface="Nunito"/>
                <a:ea typeface="Nunito"/>
                <a:cs typeface="Nunito"/>
                <a:sym typeface="Nunito"/>
              </a:defRPr>
            </a:lvl1pPr>
            <a:lvl2pPr indent="-304800" lvl="1" marL="914400" rtl="0">
              <a:spcBef>
                <a:spcPts val="1000"/>
              </a:spcBef>
              <a:spcAft>
                <a:spcPts val="0"/>
              </a:spcAft>
              <a:buSzPts val="1200"/>
              <a:buFont typeface="Nunito"/>
              <a:buChar char="○"/>
              <a:defRPr>
                <a:latin typeface="Nunito"/>
                <a:ea typeface="Nunito"/>
                <a:cs typeface="Nunito"/>
                <a:sym typeface="Nunito"/>
              </a:defRPr>
            </a:lvl2pPr>
            <a:lvl3pPr indent="-304800" lvl="2" marL="1371600" rtl="0">
              <a:spcBef>
                <a:spcPts val="1000"/>
              </a:spcBef>
              <a:spcAft>
                <a:spcPts val="0"/>
              </a:spcAft>
              <a:buSzPts val="1200"/>
              <a:buFont typeface="Nunito"/>
              <a:buChar char="■"/>
              <a:defRPr>
                <a:latin typeface="Nunito"/>
                <a:ea typeface="Nunito"/>
                <a:cs typeface="Nunito"/>
                <a:sym typeface="Nunito"/>
              </a:defRPr>
            </a:lvl3pPr>
            <a:lvl4pPr indent="-304800" lvl="3" marL="1828800" rtl="0">
              <a:spcBef>
                <a:spcPts val="1000"/>
              </a:spcBef>
              <a:spcAft>
                <a:spcPts val="0"/>
              </a:spcAft>
              <a:buSzPts val="1200"/>
              <a:buFont typeface="Nunito"/>
              <a:buChar char="●"/>
              <a:defRPr>
                <a:latin typeface="Nunito"/>
                <a:ea typeface="Nunito"/>
                <a:cs typeface="Nunito"/>
                <a:sym typeface="Nunito"/>
              </a:defRPr>
            </a:lvl4pPr>
            <a:lvl5pPr indent="-304800" lvl="4" marL="2286000" rtl="0">
              <a:spcBef>
                <a:spcPts val="1000"/>
              </a:spcBef>
              <a:spcAft>
                <a:spcPts val="0"/>
              </a:spcAft>
              <a:buSzPts val="1200"/>
              <a:buFont typeface="Nunito"/>
              <a:buChar char="○"/>
              <a:defRPr>
                <a:latin typeface="Nunito"/>
                <a:ea typeface="Nunito"/>
                <a:cs typeface="Nunito"/>
                <a:sym typeface="Nunito"/>
              </a:defRPr>
            </a:lvl5pPr>
            <a:lvl6pPr indent="-304800" lvl="5" marL="2743200" rtl="0">
              <a:spcBef>
                <a:spcPts val="1000"/>
              </a:spcBef>
              <a:spcAft>
                <a:spcPts val="0"/>
              </a:spcAft>
              <a:buSzPts val="1200"/>
              <a:buFont typeface="Nunito"/>
              <a:buChar char="■"/>
              <a:defRPr>
                <a:latin typeface="Nunito"/>
                <a:ea typeface="Nunito"/>
                <a:cs typeface="Nunito"/>
                <a:sym typeface="Nunito"/>
              </a:defRPr>
            </a:lvl6pPr>
            <a:lvl7pPr indent="-304800" lvl="6" marL="3200400" rtl="0">
              <a:spcBef>
                <a:spcPts val="1000"/>
              </a:spcBef>
              <a:spcAft>
                <a:spcPts val="0"/>
              </a:spcAft>
              <a:buSzPts val="1200"/>
              <a:buFont typeface="Nunito"/>
              <a:buChar char="●"/>
              <a:defRPr>
                <a:latin typeface="Nunito"/>
                <a:ea typeface="Nunito"/>
                <a:cs typeface="Nunito"/>
                <a:sym typeface="Nunito"/>
              </a:defRPr>
            </a:lvl7pPr>
            <a:lvl8pPr indent="-304800" lvl="7" marL="3657600" rtl="0">
              <a:spcBef>
                <a:spcPts val="1000"/>
              </a:spcBef>
              <a:spcAft>
                <a:spcPts val="0"/>
              </a:spcAft>
              <a:buSzPts val="1200"/>
              <a:buFont typeface="Nunito"/>
              <a:buChar char="○"/>
              <a:defRPr>
                <a:latin typeface="Nunito"/>
                <a:ea typeface="Nunito"/>
                <a:cs typeface="Nunito"/>
                <a:sym typeface="Nunito"/>
              </a:defRPr>
            </a:lvl8pPr>
            <a:lvl9pPr indent="-304800" lvl="8" marL="4114800" rtl="0">
              <a:spcBef>
                <a:spcPts val="1000"/>
              </a:spcBef>
              <a:spcAft>
                <a:spcPts val="1000"/>
              </a:spcAft>
              <a:buSzPts val="1200"/>
              <a:buFont typeface="Nunito"/>
              <a:buChar char="■"/>
              <a:defRPr>
                <a:latin typeface="Nunito"/>
                <a:ea typeface="Nunito"/>
                <a:cs typeface="Nunito"/>
                <a:sym typeface="Nunito"/>
              </a:defRPr>
            </a:lvl9pPr>
          </a:lstStyle>
          <a:p/>
        </p:txBody>
      </p:sp>
      <p:sp>
        <p:nvSpPr>
          <p:cNvPr id="144" name="Google Shape;144;p1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5" name="Google Shape;145;p16"/>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s 2">
  <p:cSld name="TITLE_1_1_1_2_2_1_1_1_1">
    <p:bg>
      <p:bgPr>
        <a:solidFill>
          <a:schemeClr val="lt2"/>
        </a:solidFill>
      </p:bgPr>
    </p:bg>
    <p:spTree>
      <p:nvGrpSpPr>
        <p:cNvPr id="1448" name="Shape 1448"/>
        <p:cNvGrpSpPr/>
        <p:nvPr/>
      </p:nvGrpSpPr>
      <p:grpSpPr>
        <a:xfrm>
          <a:off x="0" y="0"/>
          <a:ext cx="0" cy="0"/>
          <a:chOff x="0" y="0"/>
          <a:chExt cx="0" cy="0"/>
        </a:xfrm>
      </p:grpSpPr>
      <p:sp>
        <p:nvSpPr>
          <p:cNvPr id="1449" name="Google Shape;1449;p15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50" name="Google Shape;1450;p15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451" name="Google Shape;1451;p15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452" name="Google Shape;1452;p152"/>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grpSp>
        <p:nvGrpSpPr>
          <p:cNvPr id="1453" name="Google Shape;1453;p152"/>
          <p:cNvGrpSpPr/>
          <p:nvPr/>
        </p:nvGrpSpPr>
        <p:grpSpPr>
          <a:xfrm>
            <a:off x="8200809" y="210961"/>
            <a:ext cx="654900" cy="645300"/>
            <a:chOff x="8200809" y="134761"/>
            <a:chExt cx="654900" cy="645300"/>
          </a:xfrm>
        </p:grpSpPr>
        <p:sp>
          <p:nvSpPr>
            <p:cNvPr id="1454" name="Google Shape;1454;p152"/>
            <p:cNvSpPr/>
            <p:nvPr/>
          </p:nvSpPr>
          <p:spPr>
            <a:xfrm flipH="1" rot="5403199">
              <a:off x="8205908" y="130261"/>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1455" name="Google Shape;1455;p152"/>
            <p:cNvCxnSpPr>
              <a:endCxn id="1454" idx="0"/>
            </p:cNvCxnSpPr>
            <p:nvPr/>
          </p:nvCxnSpPr>
          <p:spPr>
            <a:xfrm>
              <a:off x="8518809" y="136711"/>
              <a:ext cx="336600" cy="320400"/>
            </a:xfrm>
            <a:prstGeom prst="curvedConnector3">
              <a:avLst>
                <a:gd fmla="val 87691" name="adj1"/>
              </a:avLst>
            </a:prstGeom>
            <a:noFill/>
            <a:ln cap="flat" cmpd="sng" w="28575">
              <a:solidFill>
                <a:srgbClr val="374085"/>
              </a:solidFill>
              <a:prstDash val="solid"/>
              <a:round/>
              <a:headEnd len="med" w="med" type="none"/>
              <a:tailEnd len="med" w="med" type="oval"/>
            </a:ln>
          </p:spPr>
        </p:cxnSp>
      </p:grpSp>
      <p:sp>
        <p:nvSpPr>
          <p:cNvPr id="1456" name="Google Shape;1456;p152"/>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457" name="Google Shape;1457;p152"/>
          <p:cNvSpPr txBox="1"/>
          <p:nvPr/>
        </p:nvSpPr>
        <p:spPr>
          <a:xfrm flipH="1" rot="5400000">
            <a:off x="4518200" y="-4518050"/>
            <a:ext cx="108900" cy="91455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458" name="Google Shape;1458;p152"/>
          <p:cNvSpPr txBox="1"/>
          <p:nvPr/>
        </p:nvSpPr>
        <p:spPr>
          <a:xfrm>
            <a:off x="457200" y="312925"/>
            <a:ext cx="17829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DISCUSSION:</a:t>
            </a:r>
            <a:endParaRPr sz="2800">
              <a:solidFill>
                <a:schemeClr val="dk1"/>
              </a:solidFill>
              <a:latin typeface="Barlow Condensed SemiBold"/>
              <a:ea typeface="Barlow Condensed SemiBold"/>
              <a:cs typeface="Barlow Condensed SemiBold"/>
              <a:sym typeface="Barlow Condensed SemiBold"/>
            </a:endParaRPr>
          </a:p>
        </p:txBody>
      </p:sp>
      <p:sp>
        <p:nvSpPr>
          <p:cNvPr id="1459" name="Google Shape;1459;p152"/>
          <p:cNvSpPr txBox="1"/>
          <p:nvPr>
            <p:ph type="ctrTitle"/>
          </p:nvPr>
        </p:nvSpPr>
        <p:spPr>
          <a:xfrm>
            <a:off x="2085050"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460" name="Google Shape;1460;p152"/>
          <p:cNvSpPr txBox="1"/>
          <p:nvPr/>
        </p:nvSpPr>
        <p:spPr>
          <a:xfrm flipH="1" rot="5400000">
            <a:off x="-2414600" y="2454925"/>
            <a:ext cx="5100000" cy="2829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61" name="Shape 1461"/>
        <p:cNvGrpSpPr/>
        <p:nvPr/>
      </p:nvGrpSpPr>
      <p:grpSpPr>
        <a:xfrm>
          <a:off x="0" y="0"/>
          <a:ext cx="0" cy="0"/>
          <a:chOff x="0" y="0"/>
          <a:chExt cx="0" cy="0"/>
        </a:xfrm>
      </p:grpSpPr>
      <p:sp>
        <p:nvSpPr>
          <p:cNvPr id="1462" name="Google Shape;1462;p153"/>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63" name="Google Shape;1463;p15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64" name="Google Shape;1464;p153"/>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_1_1">
    <p:bg>
      <p:bgPr>
        <a:solidFill>
          <a:schemeClr val="dk2"/>
        </a:solidFill>
      </p:bgPr>
    </p:bg>
    <p:spTree>
      <p:nvGrpSpPr>
        <p:cNvPr id="1465" name="Shape 1465"/>
        <p:cNvGrpSpPr/>
        <p:nvPr/>
      </p:nvGrpSpPr>
      <p:grpSpPr>
        <a:xfrm>
          <a:off x="0" y="0"/>
          <a:ext cx="0" cy="0"/>
          <a:chOff x="0" y="0"/>
          <a:chExt cx="0" cy="0"/>
        </a:xfrm>
      </p:grpSpPr>
      <p:sp>
        <p:nvSpPr>
          <p:cNvPr id="1466" name="Google Shape;1466;p15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467" name="Google Shape;1467;p154"/>
          <p:cNvSpPr txBox="1"/>
          <p:nvPr>
            <p:ph type="ctrTitle"/>
          </p:nvPr>
        </p:nvSpPr>
        <p:spPr>
          <a:xfrm>
            <a:off x="0" y="457200"/>
            <a:ext cx="9144000" cy="2505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000"/>
              <a:buFont typeface="Barlow Medium"/>
              <a:buNone/>
              <a:defRPr>
                <a:solidFill>
                  <a:schemeClr val="lt1"/>
                </a:solidFill>
                <a:latin typeface="Barlow Medium"/>
                <a:ea typeface="Barlow Medium"/>
                <a:cs typeface="Barlow Medium"/>
                <a:sym typeface="Barlow Medium"/>
              </a:defRPr>
            </a:lvl1pPr>
            <a:lvl2pPr lvl="1"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2pPr>
            <a:lvl3pPr lvl="2"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3pPr>
            <a:lvl4pPr lvl="3"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4pPr>
            <a:lvl5pPr lvl="4"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5pPr>
            <a:lvl6pPr lvl="5"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6pPr>
            <a:lvl7pPr lvl="6"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7pPr>
            <a:lvl8pPr lvl="7"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8pPr>
            <a:lvl9pPr lvl="8"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9pPr>
          </a:lstStyle>
          <a:p/>
        </p:txBody>
      </p:sp>
      <p:pic>
        <p:nvPicPr>
          <p:cNvPr id="1468" name="Google Shape;1468;p154"/>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3 WH">
  <p:cSld name="TITLE_1_1_1_2_2_1_1_2">
    <p:bg>
      <p:bgPr>
        <a:solidFill>
          <a:schemeClr val="lt1"/>
        </a:solidFill>
      </p:bgPr>
    </p:bg>
    <p:spTree>
      <p:nvGrpSpPr>
        <p:cNvPr id="1469" name="Shape 1469"/>
        <p:cNvGrpSpPr/>
        <p:nvPr/>
      </p:nvGrpSpPr>
      <p:grpSpPr>
        <a:xfrm>
          <a:off x="0" y="0"/>
          <a:ext cx="0" cy="0"/>
          <a:chOff x="0" y="0"/>
          <a:chExt cx="0" cy="0"/>
        </a:xfrm>
      </p:grpSpPr>
      <p:sp>
        <p:nvSpPr>
          <p:cNvPr id="1470" name="Google Shape;1470;p15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71" name="Google Shape;1471;p15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472" name="Google Shape;1472;p15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473" name="Google Shape;1473;p155"/>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1474" name="Google Shape;1474;p155"/>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475" name="Google Shape;1475;p155"/>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SOLO EXERCISE:</a:t>
            </a:r>
            <a:endParaRPr sz="2800">
              <a:solidFill>
                <a:schemeClr val="dk1"/>
              </a:solidFill>
              <a:latin typeface="Barlow Condensed SemiBold"/>
              <a:ea typeface="Barlow Condensed SemiBold"/>
              <a:cs typeface="Barlow Condensed SemiBold"/>
              <a:sym typeface="Barlow Condensed SemiBold"/>
            </a:endParaRPr>
          </a:p>
        </p:txBody>
      </p:sp>
      <p:grpSp>
        <p:nvGrpSpPr>
          <p:cNvPr id="1476" name="Google Shape;1476;p155"/>
          <p:cNvGrpSpPr/>
          <p:nvPr/>
        </p:nvGrpSpPr>
        <p:grpSpPr>
          <a:xfrm>
            <a:off x="8200809" y="210961"/>
            <a:ext cx="654900" cy="645300"/>
            <a:chOff x="8200809" y="134761"/>
            <a:chExt cx="654900" cy="645300"/>
          </a:xfrm>
        </p:grpSpPr>
        <p:sp>
          <p:nvSpPr>
            <p:cNvPr id="1477" name="Google Shape;1477;p155"/>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1478" name="Google Shape;1478;p155"/>
            <p:cNvCxnSpPr>
              <a:endCxn id="1477" idx="0"/>
            </p:cNvCxnSpPr>
            <p:nvPr/>
          </p:nvCxnSpPr>
          <p:spPr>
            <a:xfrm>
              <a:off x="8518809" y="136711"/>
              <a:ext cx="336600" cy="320400"/>
            </a:xfrm>
            <a:prstGeom prst="curvedConnector3">
              <a:avLst>
                <a:gd fmla="val 87691" name="adj1"/>
              </a:avLst>
            </a:prstGeom>
            <a:noFill/>
            <a:ln cap="flat" cmpd="sng" w="28575">
              <a:solidFill>
                <a:schemeClr val="dk2"/>
              </a:solidFill>
              <a:prstDash val="solid"/>
              <a:round/>
              <a:headEnd len="med" w="med" type="none"/>
              <a:tailEnd len="med" w="med" type="oval"/>
            </a:ln>
          </p:spPr>
        </p:cxnSp>
      </p:grpSp>
      <p:sp>
        <p:nvSpPr>
          <p:cNvPr id="1479" name="Google Shape;1479;p155"/>
          <p:cNvSpPr txBox="1"/>
          <p:nvPr>
            <p:ph type="ctrTitle"/>
          </p:nvPr>
        </p:nvSpPr>
        <p:spPr>
          <a:xfrm>
            <a:off x="2470275"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480" name="Google Shape;1480;p155"/>
          <p:cNvSpPr txBox="1"/>
          <p:nvPr/>
        </p:nvSpPr>
        <p:spPr>
          <a:xfrm flipH="1" rot="5400000">
            <a:off x="4518200" y="-4518050"/>
            <a:ext cx="108900" cy="9145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481" name="Google Shape;1481;p155"/>
          <p:cNvSpPr txBox="1"/>
          <p:nvPr/>
        </p:nvSpPr>
        <p:spPr>
          <a:xfrm flipH="1" rot="5400000">
            <a:off x="-2414600" y="2454925"/>
            <a:ext cx="5100000" cy="2829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482" name="Shape 1482"/>
        <p:cNvGrpSpPr/>
        <p:nvPr/>
      </p:nvGrpSpPr>
      <p:grpSpPr>
        <a:xfrm>
          <a:off x="0" y="0"/>
          <a:ext cx="0" cy="0"/>
          <a:chOff x="0" y="0"/>
          <a:chExt cx="0" cy="0"/>
        </a:xfrm>
      </p:grpSpPr>
      <p:sp>
        <p:nvSpPr>
          <p:cNvPr id="1483" name="Google Shape;1483;p156"/>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484" name="Google Shape;1484;p156"/>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5" name="Google Shape;1485;p156"/>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1486" name="Google Shape;1486;p15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87" name="Google Shape;1487;p15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488" name="Google Shape;1488;p156"/>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mist">
  <p:cSld name="TITLE_AND_BODY_9_3">
    <p:spTree>
      <p:nvGrpSpPr>
        <p:cNvPr id="1489" name="Shape 1489"/>
        <p:cNvGrpSpPr/>
        <p:nvPr/>
      </p:nvGrpSpPr>
      <p:grpSpPr>
        <a:xfrm>
          <a:off x="0" y="0"/>
          <a:ext cx="0" cy="0"/>
          <a:chOff x="0" y="0"/>
          <a:chExt cx="0" cy="0"/>
        </a:xfrm>
      </p:grpSpPr>
      <p:sp>
        <p:nvSpPr>
          <p:cNvPr id="1490" name="Google Shape;1490;p157"/>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1" name="Google Shape;1491;p157"/>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1492" name="Google Shape;1492;p15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93" name="Google Shape;1493;p157"/>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1494" name="Shape 1494"/>
        <p:cNvGrpSpPr/>
        <p:nvPr/>
      </p:nvGrpSpPr>
      <p:grpSpPr>
        <a:xfrm>
          <a:off x="0" y="0"/>
          <a:ext cx="0" cy="0"/>
          <a:chOff x="0" y="0"/>
          <a:chExt cx="0" cy="0"/>
        </a:xfrm>
      </p:grpSpPr>
      <p:sp>
        <p:nvSpPr>
          <p:cNvPr id="1495" name="Google Shape;1495;p158"/>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latin typeface="Nunito SemiBold"/>
                <a:ea typeface="Nunito SemiBold"/>
                <a:cs typeface="Nunito SemiBold"/>
                <a:sym typeface="Nunito SemiBold"/>
              </a:rPr>
              <a:t>2023 General Assembly</a:t>
            </a:r>
            <a:endParaRPr/>
          </a:p>
        </p:txBody>
      </p:sp>
      <p:sp>
        <p:nvSpPr>
          <p:cNvPr id="1496" name="Google Shape;1496;p158"/>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497" name="Google Shape;1497;p15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1498" name="Shape 1498"/>
        <p:cNvGrpSpPr/>
        <p:nvPr/>
      </p:nvGrpSpPr>
      <p:grpSpPr>
        <a:xfrm>
          <a:off x="0" y="0"/>
          <a:ext cx="0" cy="0"/>
          <a:chOff x="0" y="0"/>
          <a:chExt cx="0" cy="0"/>
        </a:xfrm>
      </p:grpSpPr>
      <p:sp>
        <p:nvSpPr>
          <p:cNvPr id="1499" name="Google Shape;1499;p159"/>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500" name="Google Shape;1500;p159"/>
          <p:cNvSpPr txBox="1"/>
          <p:nvPr>
            <p:ph idx="1" type="body"/>
          </p:nvPr>
        </p:nvSpPr>
        <p:spPr>
          <a:xfrm>
            <a:off x="457200" y="1249850"/>
            <a:ext cx="8219100" cy="2943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501" name="Google Shape;1501;p159"/>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latin typeface="Nunito SemiBold"/>
                <a:ea typeface="Nunito SemiBold"/>
                <a:cs typeface="Nunito SemiBold"/>
                <a:sym typeface="Nunito SemiBold"/>
              </a:rPr>
              <a:t>2023 General Assembly</a:t>
            </a:r>
            <a:endParaRPr/>
          </a:p>
        </p:txBody>
      </p:sp>
      <p:sp>
        <p:nvSpPr>
          <p:cNvPr id="1502" name="Google Shape;1502;p15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p:cSld name="CUSTOM_1_1">
    <p:spTree>
      <p:nvGrpSpPr>
        <p:cNvPr id="1503" name="Shape 1503"/>
        <p:cNvGrpSpPr/>
        <p:nvPr/>
      </p:nvGrpSpPr>
      <p:grpSpPr>
        <a:xfrm>
          <a:off x="0" y="0"/>
          <a:ext cx="0" cy="0"/>
          <a:chOff x="0" y="0"/>
          <a:chExt cx="0" cy="0"/>
        </a:xfrm>
      </p:grpSpPr>
      <p:sp>
        <p:nvSpPr>
          <p:cNvPr id="1504" name="Google Shape;1504;p160"/>
          <p:cNvSpPr txBox="1"/>
          <p:nvPr>
            <p:ph type="title"/>
          </p:nvPr>
        </p:nvSpPr>
        <p:spPr>
          <a:xfrm>
            <a:off x="457200" y="28037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505" name="Google Shape;1505;p160"/>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506" name="Google Shape;1506;p160"/>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sz="900"/>
            </a:lvl1pPr>
            <a:lvl2pPr indent="-285750" lvl="1" marL="914400" rtl="0">
              <a:spcBef>
                <a:spcPts val="1000"/>
              </a:spcBef>
              <a:spcAft>
                <a:spcPts val="0"/>
              </a:spcAft>
              <a:buSzPts val="900"/>
              <a:buChar char="○"/>
              <a:defRPr sz="900"/>
            </a:lvl2pPr>
            <a:lvl3pPr indent="-285750" lvl="2" marL="1371600" rtl="0">
              <a:spcBef>
                <a:spcPts val="1000"/>
              </a:spcBef>
              <a:spcAft>
                <a:spcPts val="0"/>
              </a:spcAft>
              <a:buSzPts val="900"/>
              <a:buChar char="■"/>
              <a:defRPr sz="900"/>
            </a:lvl3pPr>
            <a:lvl4pPr indent="-285750" lvl="3" marL="1828800" rtl="0">
              <a:spcBef>
                <a:spcPts val="1000"/>
              </a:spcBef>
              <a:spcAft>
                <a:spcPts val="0"/>
              </a:spcAft>
              <a:buSzPts val="900"/>
              <a:buChar char="●"/>
              <a:defRPr sz="900"/>
            </a:lvl4pPr>
            <a:lvl5pPr indent="-285750" lvl="4" marL="2286000" rtl="0">
              <a:spcBef>
                <a:spcPts val="1000"/>
              </a:spcBef>
              <a:spcAft>
                <a:spcPts val="0"/>
              </a:spcAft>
              <a:buSzPts val="900"/>
              <a:buChar char="○"/>
              <a:defRPr sz="900"/>
            </a:lvl5pPr>
            <a:lvl6pPr indent="-285750" lvl="5" marL="2743200" rtl="0">
              <a:spcBef>
                <a:spcPts val="1000"/>
              </a:spcBef>
              <a:spcAft>
                <a:spcPts val="0"/>
              </a:spcAft>
              <a:buSzPts val="900"/>
              <a:buChar char="■"/>
              <a:defRPr sz="900"/>
            </a:lvl6pPr>
            <a:lvl7pPr indent="-285750" lvl="6" marL="3200400" rtl="0">
              <a:spcBef>
                <a:spcPts val="1000"/>
              </a:spcBef>
              <a:spcAft>
                <a:spcPts val="0"/>
              </a:spcAft>
              <a:buSzPts val="900"/>
              <a:buChar char="●"/>
              <a:defRPr sz="900"/>
            </a:lvl7pPr>
            <a:lvl8pPr indent="-285750" lvl="7" marL="3657600" rtl="0">
              <a:spcBef>
                <a:spcPts val="1000"/>
              </a:spcBef>
              <a:spcAft>
                <a:spcPts val="0"/>
              </a:spcAft>
              <a:buSzPts val="900"/>
              <a:buChar char="○"/>
              <a:defRPr sz="900"/>
            </a:lvl8pPr>
            <a:lvl9pPr indent="-285750" lvl="8" marL="4114800" rtl="0">
              <a:spcBef>
                <a:spcPts val="1000"/>
              </a:spcBef>
              <a:spcAft>
                <a:spcPts val="1000"/>
              </a:spcAft>
              <a:buSzPts val="900"/>
              <a:buChar char="■"/>
              <a:defRPr sz="900"/>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8">
  <p:cSld name="CUSTOM_1_25">
    <p:spTree>
      <p:nvGrpSpPr>
        <p:cNvPr id="1507" name="Shape 1507"/>
        <p:cNvGrpSpPr/>
        <p:nvPr/>
      </p:nvGrpSpPr>
      <p:grpSpPr>
        <a:xfrm>
          <a:off x="0" y="0"/>
          <a:ext cx="0" cy="0"/>
          <a:chOff x="0" y="0"/>
          <a:chExt cx="0" cy="0"/>
        </a:xfrm>
      </p:grpSpPr>
      <p:sp>
        <p:nvSpPr>
          <p:cNvPr id="1508" name="Google Shape;1508;p161"/>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509" name="Google Shape;1509;p161"/>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1pPr>
            <a:lvl2pPr indent="0" lvl="1"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2pPr>
            <a:lvl3pPr indent="0" lvl="2"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3pPr>
            <a:lvl4pPr indent="0" lvl="3"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4pPr>
            <a:lvl5pPr indent="0" lvl="4"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5pPr>
            <a:lvl6pPr indent="0" lvl="5"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6pPr>
            <a:lvl7pPr indent="0" lvl="6"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7pPr>
            <a:lvl8pPr indent="0" lvl="7"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8pPr>
            <a:lvl9pPr indent="0" lvl="8" marL="0" marR="0" rtl="0" algn="l">
              <a:lnSpc>
                <a:spcPct val="100000"/>
              </a:lnSpc>
              <a:spcBef>
                <a:spcPts val="0"/>
              </a:spcBef>
              <a:spcAft>
                <a:spcPts val="0"/>
              </a:spcAft>
              <a:buClr>
                <a:srgbClr val="000000"/>
              </a:buClr>
              <a:buSzPts val="900"/>
              <a:buFont typeface="Arial"/>
              <a:buNone/>
              <a:defRPr b="0" i="0" sz="900" u="none" cap="none" strike="noStrike">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latin typeface="Nunito SemiBold"/>
                <a:ea typeface="Nunito SemiBold"/>
                <a:cs typeface="Nunito SemiBold"/>
                <a:sym typeface="Nunito SemiBold"/>
              </a:rPr>
              <a:t>2023 General</a:t>
            </a:r>
            <a:r>
              <a:rPr lang="en"/>
              <a:t> Assembly</a:t>
            </a:r>
            <a:endParaRPr/>
          </a:p>
        </p:txBody>
      </p:sp>
      <p:sp>
        <p:nvSpPr>
          <p:cNvPr id="1510" name="Google Shape;1510;p16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61"/>
          <p:cNvSpPr txBox="1"/>
          <p:nvPr>
            <p:ph idx="1" type="body"/>
          </p:nvPr>
        </p:nvSpPr>
        <p:spPr>
          <a:xfrm>
            <a:off x="457200" y="1143000"/>
            <a:ext cx="8229600" cy="29379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512" name="Google Shape;1512;p161"/>
          <p:cNvSpPr txBox="1"/>
          <p:nvPr>
            <p:ph idx="2" type="body"/>
          </p:nvPr>
        </p:nvSpPr>
        <p:spPr>
          <a:xfrm>
            <a:off x="4572000" y="4712925"/>
            <a:ext cx="3691800" cy="393600"/>
          </a:xfrm>
          <a:prstGeom prst="rect">
            <a:avLst/>
          </a:prstGeom>
          <a:noFill/>
          <a:ln>
            <a:noFill/>
          </a:ln>
        </p:spPr>
        <p:txBody>
          <a:bodyPr anchorCtr="0" anchor="t" bIns="91425" lIns="91425" spcFirstLastPara="1" rIns="91425" wrap="square" tIns="91425">
            <a:noAutofit/>
          </a:bodyPr>
          <a:lstStyle>
            <a:lvl1pPr indent="-285750" lvl="0" marL="457200" rtl="0" algn="l">
              <a:lnSpc>
                <a:spcPct val="115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l">
              <a:lnSpc>
                <a:spcPct val="115000"/>
              </a:lnSpc>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l">
              <a:lnSpc>
                <a:spcPct val="115000"/>
              </a:lnSpc>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2 1">
  <p:cSld name="TITLE_AND_BODY_9_3_1">
    <p:bg>
      <p:bgPr>
        <a:solidFill>
          <a:schemeClr val="lt1"/>
        </a:solidFill>
      </p:bgPr>
    </p:bg>
    <p:spTree>
      <p:nvGrpSpPr>
        <p:cNvPr id="146" name="Shape 146"/>
        <p:cNvGrpSpPr/>
        <p:nvPr/>
      </p:nvGrpSpPr>
      <p:grpSpPr>
        <a:xfrm>
          <a:off x="0" y="0"/>
          <a:ext cx="0" cy="0"/>
          <a:chOff x="0" y="0"/>
          <a:chExt cx="0" cy="0"/>
        </a:xfrm>
      </p:grpSpPr>
      <p:sp>
        <p:nvSpPr>
          <p:cNvPr id="147" name="Google Shape;147;p17"/>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8" name="Google Shape;148;p17"/>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Font typeface="Nunito"/>
              <a:buChar char="⮕"/>
              <a:defRPr>
                <a:latin typeface="Nunito"/>
                <a:ea typeface="Nunito"/>
                <a:cs typeface="Nunito"/>
                <a:sym typeface="Nunito"/>
              </a:defRPr>
            </a:lvl1pPr>
            <a:lvl2pPr indent="-304800" lvl="1" marL="914400" rtl="0">
              <a:spcBef>
                <a:spcPts val="1000"/>
              </a:spcBef>
              <a:spcAft>
                <a:spcPts val="0"/>
              </a:spcAft>
              <a:buSzPts val="1200"/>
              <a:buFont typeface="Nunito"/>
              <a:buChar char="○"/>
              <a:defRPr>
                <a:latin typeface="Nunito"/>
                <a:ea typeface="Nunito"/>
                <a:cs typeface="Nunito"/>
                <a:sym typeface="Nunito"/>
              </a:defRPr>
            </a:lvl2pPr>
            <a:lvl3pPr indent="-304800" lvl="2" marL="1371600" rtl="0">
              <a:spcBef>
                <a:spcPts val="1000"/>
              </a:spcBef>
              <a:spcAft>
                <a:spcPts val="0"/>
              </a:spcAft>
              <a:buSzPts val="1200"/>
              <a:buFont typeface="Nunito"/>
              <a:buChar char="■"/>
              <a:defRPr>
                <a:latin typeface="Nunito"/>
                <a:ea typeface="Nunito"/>
                <a:cs typeface="Nunito"/>
                <a:sym typeface="Nunito"/>
              </a:defRPr>
            </a:lvl3pPr>
            <a:lvl4pPr indent="-304800" lvl="3" marL="1828800" rtl="0">
              <a:spcBef>
                <a:spcPts val="1000"/>
              </a:spcBef>
              <a:spcAft>
                <a:spcPts val="0"/>
              </a:spcAft>
              <a:buSzPts val="1200"/>
              <a:buFont typeface="Nunito"/>
              <a:buChar char="●"/>
              <a:defRPr>
                <a:latin typeface="Nunito"/>
                <a:ea typeface="Nunito"/>
                <a:cs typeface="Nunito"/>
                <a:sym typeface="Nunito"/>
              </a:defRPr>
            </a:lvl4pPr>
            <a:lvl5pPr indent="-304800" lvl="4" marL="2286000" rtl="0">
              <a:spcBef>
                <a:spcPts val="1000"/>
              </a:spcBef>
              <a:spcAft>
                <a:spcPts val="0"/>
              </a:spcAft>
              <a:buSzPts val="1200"/>
              <a:buFont typeface="Nunito"/>
              <a:buChar char="○"/>
              <a:defRPr>
                <a:latin typeface="Nunito"/>
                <a:ea typeface="Nunito"/>
                <a:cs typeface="Nunito"/>
                <a:sym typeface="Nunito"/>
              </a:defRPr>
            </a:lvl5pPr>
            <a:lvl6pPr indent="-304800" lvl="5" marL="2743200" rtl="0">
              <a:spcBef>
                <a:spcPts val="1000"/>
              </a:spcBef>
              <a:spcAft>
                <a:spcPts val="0"/>
              </a:spcAft>
              <a:buSzPts val="1200"/>
              <a:buFont typeface="Nunito"/>
              <a:buChar char="■"/>
              <a:defRPr>
                <a:latin typeface="Nunito"/>
                <a:ea typeface="Nunito"/>
                <a:cs typeface="Nunito"/>
                <a:sym typeface="Nunito"/>
              </a:defRPr>
            </a:lvl6pPr>
            <a:lvl7pPr indent="-304800" lvl="6" marL="3200400" rtl="0">
              <a:spcBef>
                <a:spcPts val="1000"/>
              </a:spcBef>
              <a:spcAft>
                <a:spcPts val="0"/>
              </a:spcAft>
              <a:buSzPts val="1200"/>
              <a:buFont typeface="Nunito"/>
              <a:buChar char="●"/>
              <a:defRPr>
                <a:latin typeface="Nunito"/>
                <a:ea typeface="Nunito"/>
                <a:cs typeface="Nunito"/>
                <a:sym typeface="Nunito"/>
              </a:defRPr>
            </a:lvl7pPr>
            <a:lvl8pPr indent="-304800" lvl="7" marL="3657600" rtl="0">
              <a:spcBef>
                <a:spcPts val="1000"/>
              </a:spcBef>
              <a:spcAft>
                <a:spcPts val="0"/>
              </a:spcAft>
              <a:buSzPts val="1200"/>
              <a:buFont typeface="Nunito"/>
              <a:buChar char="○"/>
              <a:defRPr>
                <a:latin typeface="Nunito"/>
                <a:ea typeface="Nunito"/>
                <a:cs typeface="Nunito"/>
                <a:sym typeface="Nunito"/>
              </a:defRPr>
            </a:lvl8pPr>
            <a:lvl9pPr indent="-304800" lvl="8" marL="4114800" rtl="0">
              <a:spcBef>
                <a:spcPts val="1000"/>
              </a:spcBef>
              <a:spcAft>
                <a:spcPts val="1000"/>
              </a:spcAft>
              <a:buSzPts val="1200"/>
              <a:buFont typeface="Nunito"/>
              <a:buChar char="■"/>
              <a:defRPr>
                <a:latin typeface="Nunito"/>
                <a:ea typeface="Nunito"/>
                <a:cs typeface="Nunito"/>
                <a:sym typeface="Nunito"/>
              </a:defRPr>
            </a:lvl9pPr>
          </a:lstStyle>
          <a:p/>
        </p:txBody>
      </p:sp>
      <p:sp>
        <p:nvSpPr>
          <p:cNvPr id="149" name="Google Shape;149;p1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0" name="Google Shape;150;p17"/>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518" name="Shape 1518"/>
        <p:cNvGrpSpPr/>
        <p:nvPr/>
      </p:nvGrpSpPr>
      <p:grpSpPr>
        <a:xfrm>
          <a:off x="0" y="0"/>
          <a:ext cx="0" cy="0"/>
          <a:chOff x="0" y="0"/>
          <a:chExt cx="0" cy="0"/>
        </a:xfrm>
      </p:grpSpPr>
      <p:pic>
        <p:nvPicPr>
          <p:cNvPr id="1519" name="Google Shape;1519;p163"/>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520" name="Google Shape;1520;p163"/>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521" name="Google Shape;1521;p163"/>
          <p:cNvGrpSpPr/>
          <p:nvPr/>
        </p:nvGrpSpPr>
        <p:grpSpPr>
          <a:xfrm>
            <a:off x="8668400" y="2593628"/>
            <a:ext cx="265400" cy="2345202"/>
            <a:chOff x="5434475" y="2630351"/>
            <a:chExt cx="265400" cy="2345202"/>
          </a:xfrm>
        </p:grpSpPr>
        <p:pic>
          <p:nvPicPr>
            <p:cNvPr id="1522" name="Google Shape;1522;p163"/>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523" name="Google Shape;1523;p163"/>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524" name="Google Shape;1524;p163"/>
          <p:cNvSpPr txBox="1"/>
          <p:nvPr>
            <p:ph type="ctrTitle"/>
          </p:nvPr>
        </p:nvSpPr>
        <p:spPr>
          <a:xfrm>
            <a:off x="457200" y="3383050"/>
            <a:ext cx="6428700" cy="1143000"/>
          </a:xfrm>
          <a:prstGeom prst="rect">
            <a:avLst/>
          </a:prstGeom>
        </p:spPr>
        <p:txBody>
          <a:bodyPr anchorCtr="0" anchor="t" bIns="0" lIns="0" spcFirstLastPara="1" rIns="0" wrap="square" tIns="0">
            <a:sp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525" name="Google Shape;1525;p163"/>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63"/>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None/>
            </a:pPr>
            <a:r>
              <a:rPr b="1" lang="en" sz="4800">
                <a:solidFill>
                  <a:srgbClr val="E41F26"/>
                </a:solidFill>
                <a:latin typeface="Barlow Condensed"/>
                <a:ea typeface="Barlow Condensed"/>
                <a:cs typeface="Barlow Condensed"/>
                <a:sym typeface="Barlow Condensed"/>
              </a:rPr>
              <a:t>Generative AI </a:t>
            </a:r>
            <a:endParaRPr b="1" sz="4800">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1527" name="Shape 1527"/>
        <p:cNvGrpSpPr/>
        <p:nvPr/>
      </p:nvGrpSpPr>
      <p:grpSpPr>
        <a:xfrm>
          <a:off x="0" y="0"/>
          <a:ext cx="0" cy="0"/>
          <a:chOff x="0" y="0"/>
          <a:chExt cx="0" cy="0"/>
        </a:xfrm>
      </p:grpSpPr>
      <p:sp>
        <p:nvSpPr>
          <p:cNvPr id="1528" name="Google Shape;1528;p16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29" name="Google Shape;1529;p164"/>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0" name="Google Shape;1530;p164"/>
          <p:cNvPicPr preferRelativeResize="0"/>
          <p:nvPr/>
        </p:nvPicPr>
        <p:blipFill>
          <a:blip r:embed="rId2">
            <a:alphaModFix/>
          </a:blip>
          <a:stretch>
            <a:fillRect/>
          </a:stretch>
        </p:blipFill>
        <p:spPr>
          <a:xfrm>
            <a:off x="6461782" y="1488900"/>
            <a:ext cx="2058478" cy="1966650"/>
          </a:xfrm>
          <a:prstGeom prst="rect">
            <a:avLst/>
          </a:prstGeom>
          <a:noFill/>
          <a:ln>
            <a:noFill/>
          </a:ln>
        </p:spPr>
      </p:pic>
      <p:sp>
        <p:nvSpPr>
          <p:cNvPr id="1531" name="Google Shape;1531;p164"/>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1532" name="Google Shape;1532;p164"/>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1000"/>
              </a:spcAft>
              <a:buNone/>
            </a:pPr>
            <a:r>
              <a:rPr lang="en" sz="1800">
                <a:solidFill>
                  <a:srgbClr val="222222"/>
                </a:solidFill>
                <a:latin typeface="Nunito"/>
                <a:ea typeface="Nunito"/>
                <a:cs typeface="Nunito"/>
                <a:sym typeface="Nunito"/>
              </a:rPr>
              <a:t>By the end of the lesson, you will be able to…</a:t>
            </a:r>
            <a:endParaRPr sz="1800">
              <a:solidFill>
                <a:srgbClr val="222222"/>
              </a:solidFill>
              <a:latin typeface="Nunito"/>
              <a:ea typeface="Nunito"/>
              <a:cs typeface="Nunito"/>
              <a:sym typeface="Nunito"/>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1533" name="Shape 1533"/>
        <p:cNvGrpSpPr/>
        <p:nvPr/>
      </p:nvGrpSpPr>
      <p:grpSpPr>
        <a:xfrm>
          <a:off x="0" y="0"/>
          <a:ext cx="0" cy="0"/>
          <a:chOff x="0" y="0"/>
          <a:chExt cx="0" cy="0"/>
        </a:xfrm>
      </p:grpSpPr>
      <p:sp>
        <p:nvSpPr>
          <p:cNvPr id="1534" name="Google Shape;1534;p16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5" name="Google Shape;1535;p165"/>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accent2"/>
                </a:solidFill>
                <a:latin typeface="Brygada 1918"/>
                <a:ea typeface="Brygada 1918"/>
                <a:cs typeface="Brygada 1918"/>
                <a:sym typeface="Brygada 1918"/>
              </a:rPr>
              <a:t>“</a:t>
            </a:r>
            <a:endParaRPr b="1" sz="40000">
              <a:solidFill>
                <a:schemeClr val="accent2"/>
              </a:solidFill>
              <a:latin typeface="Brygada 1918"/>
              <a:ea typeface="Brygada 1918"/>
              <a:cs typeface="Brygada 1918"/>
              <a:sym typeface="Brygada 1918"/>
            </a:endParaRPr>
          </a:p>
        </p:txBody>
      </p:sp>
      <p:sp>
        <p:nvSpPr>
          <p:cNvPr id="1536" name="Google Shape;1536;p165"/>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37" name="Google Shape;1537;p165"/>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1538" name="Google Shape;1538;p16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539" name="Google Shape;1539;p165"/>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1540" name="Shape 1540"/>
        <p:cNvGrpSpPr/>
        <p:nvPr/>
      </p:nvGrpSpPr>
      <p:grpSpPr>
        <a:xfrm>
          <a:off x="0" y="0"/>
          <a:ext cx="0" cy="0"/>
          <a:chOff x="0" y="0"/>
          <a:chExt cx="0" cy="0"/>
        </a:xfrm>
      </p:grpSpPr>
      <p:sp>
        <p:nvSpPr>
          <p:cNvPr id="1541" name="Google Shape;1541;p166"/>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542" name="Google Shape;1542;p166"/>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543" name="Google Shape;1543;p166"/>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544" name="Google Shape;1544;p166"/>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545" name="Google Shape;1545;p16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46" name="Google Shape;1546;p166"/>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1547" name="Google Shape;1547;p166"/>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1548" name="Shape 1548"/>
        <p:cNvGrpSpPr/>
        <p:nvPr/>
      </p:nvGrpSpPr>
      <p:grpSpPr>
        <a:xfrm>
          <a:off x="0" y="0"/>
          <a:ext cx="0" cy="0"/>
          <a:chOff x="0" y="0"/>
          <a:chExt cx="0" cy="0"/>
        </a:xfrm>
      </p:grpSpPr>
      <p:pic>
        <p:nvPicPr>
          <p:cNvPr descr="GA-Cog-900.png" id="1549" name="Google Shape;1549;p16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550" name="Google Shape;1550;p16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51" name="Google Shape;1551;p167"/>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552" name="Google Shape;1552;p167"/>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53" name="Google Shape;1553;p167"/>
          <p:cNvSpPr/>
          <p:nvPr>
            <p:ph idx="2" type="pic"/>
          </p:nvPr>
        </p:nvSpPr>
        <p:spPr>
          <a:xfrm>
            <a:off x="5242200" y="979025"/>
            <a:ext cx="3444600" cy="3444600"/>
          </a:xfrm>
          <a:prstGeom prst="rect">
            <a:avLst/>
          </a:prstGeom>
          <a:noFill/>
          <a:ln>
            <a:noFill/>
          </a:ln>
        </p:spPr>
      </p:sp>
      <p:sp>
        <p:nvSpPr>
          <p:cNvPr id="1554" name="Google Shape;1554;p16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555" name="Shape 1555"/>
        <p:cNvGrpSpPr/>
        <p:nvPr/>
      </p:nvGrpSpPr>
      <p:grpSpPr>
        <a:xfrm>
          <a:off x="0" y="0"/>
          <a:ext cx="0" cy="0"/>
          <a:chOff x="0" y="0"/>
          <a:chExt cx="0" cy="0"/>
        </a:xfrm>
      </p:grpSpPr>
      <p:pic>
        <p:nvPicPr>
          <p:cNvPr descr="GA-Cog-900.png" id="1556" name="Google Shape;1556;p16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557" name="Google Shape;1557;p16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58" name="Google Shape;1558;p168"/>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559" name="Google Shape;1559;p168"/>
          <p:cNvSpPr txBox="1"/>
          <p:nvPr>
            <p:ph idx="1" type="body"/>
          </p:nvPr>
        </p:nvSpPr>
        <p:spPr>
          <a:xfrm>
            <a:off x="1142150" y="1143850"/>
            <a:ext cx="7544700" cy="10530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60" name="Google Shape;1560;p168"/>
          <p:cNvSpPr/>
          <p:nvPr>
            <p:ph idx="2" type="pic"/>
          </p:nvPr>
        </p:nvSpPr>
        <p:spPr>
          <a:xfrm>
            <a:off x="1142100" y="2575550"/>
            <a:ext cx="7544700" cy="1848000"/>
          </a:xfrm>
          <a:prstGeom prst="rect">
            <a:avLst/>
          </a:prstGeom>
          <a:noFill/>
          <a:ln>
            <a:noFill/>
          </a:ln>
        </p:spPr>
      </p:sp>
      <p:sp>
        <p:nvSpPr>
          <p:cNvPr id="1561" name="Google Shape;1561;p16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562" name="Shape 1562"/>
        <p:cNvGrpSpPr/>
        <p:nvPr/>
      </p:nvGrpSpPr>
      <p:grpSpPr>
        <a:xfrm>
          <a:off x="0" y="0"/>
          <a:ext cx="0" cy="0"/>
          <a:chOff x="0" y="0"/>
          <a:chExt cx="0" cy="0"/>
        </a:xfrm>
      </p:grpSpPr>
      <p:pic>
        <p:nvPicPr>
          <p:cNvPr descr="GA-Cog-900.png" id="1563" name="Google Shape;1563;p16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564" name="Google Shape;1564;p169"/>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65" name="Google Shape;1565;p169"/>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pic>
        <p:nvPicPr>
          <p:cNvPr id="1566" name="Google Shape;1566;p169"/>
          <p:cNvPicPr preferRelativeResize="0"/>
          <p:nvPr/>
        </p:nvPicPr>
        <p:blipFill>
          <a:blip r:embed="rId3">
            <a:alphaModFix/>
          </a:blip>
          <a:stretch>
            <a:fillRect/>
          </a:stretch>
        </p:blipFill>
        <p:spPr>
          <a:xfrm>
            <a:off x="7683788" y="182962"/>
            <a:ext cx="1003025" cy="958867"/>
          </a:xfrm>
          <a:prstGeom prst="rect">
            <a:avLst/>
          </a:prstGeom>
          <a:noFill/>
          <a:ln>
            <a:noFill/>
          </a:ln>
        </p:spPr>
      </p:pic>
      <p:sp>
        <p:nvSpPr>
          <p:cNvPr id="1567" name="Google Shape;1567;p169"/>
          <p:cNvSpPr/>
          <p:nvPr>
            <p:ph idx="2" type="pic"/>
          </p:nvPr>
        </p:nvSpPr>
        <p:spPr>
          <a:xfrm>
            <a:off x="5740500" y="1469575"/>
            <a:ext cx="2946300" cy="2946300"/>
          </a:xfrm>
          <a:prstGeom prst="rect">
            <a:avLst/>
          </a:prstGeom>
          <a:noFill/>
          <a:ln>
            <a:noFill/>
          </a:ln>
        </p:spPr>
      </p:sp>
      <p:sp>
        <p:nvSpPr>
          <p:cNvPr id="1568" name="Google Shape;1568;p169"/>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569" name="Google Shape;1569;p16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1570" name="Shape 1570"/>
        <p:cNvGrpSpPr/>
        <p:nvPr/>
      </p:nvGrpSpPr>
      <p:grpSpPr>
        <a:xfrm>
          <a:off x="0" y="0"/>
          <a:ext cx="0" cy="0"/>
          <a:chOff x="0" y="0"/>
          <a:chExt cx="0" cy="0"/>
        </a:xfrm>
      </p:grpSpPr>
      <p:sp>
        <p:nvSpPr>
          <p:cNvPr id="1571" name="Google Shape;1571;p170"/>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572" name="Google Shape;1572;p170"/>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573" name="Google Shape;1573;p170"/>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574" name="Google Shape;1574;p170"/>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575" name="Google Shape;1575;p170"/>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76" name="Google Shape;1576;p170"/>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E41F26"/>
                </a:solidFill>
                <a:latin typeface="Barlow Condensed"/>
                <a:ea typeface="Barlow Condensed"/>
                <a:cs typeface="Barlow Condensed"/>
                <a:sym typeface="Barlow Condensed"/>
              </a:rPr>
              <a:t>PRACTICE</a:t>
            </a:r>
            <a:endParaRPr b="1" sz="10000">
              <a:solidFill>
                <a:srgbClr val="E41F26"/>
              </a:solidFill>
              <a:latin typeface="Barlow Condensed"/>
              <a:ea typeface="Barlow Condensed"/>
              <a:cs typeface="Barlow Condensed"/>
              <a:sym typeface="Barlow Condensed"/>
            </a:endParaRPr>
          </a:p>
        </p:txBody>
      </p:sp>
      <p:pic>
        <p:nvPicPr>
          <p:cNvPr id="1577" name="Google Shape;1577;p170"/>
          <p:cNvPicPr preferRelativeResize="0"/>
          <p:nvPr/>
        </p:nvPicPr>
        <p:blipFill>
          <a:blip r:embed="rId4">
            <a:alphaModFix/>
          </a:blip>
          <a:stretch>
            <a:fillRect/>
          </a:stretch>
        </p:blipFill>
        <p:spPr>
          <a:xfrm>
            <a:off x="7149075" y="659200"/>
            <a:ext cx="1371600" cy="1371600"/>
          </a:xfrm>
          <a:prstGeom prst="rect">
            <a:avLst/>
          </a:prstGeom>
          <a:noFill/>
          <a:ln>
            <a:noFill/>
          </a:ln>
        </p:spPr>
      </p:pic>
    </p:spTree>
  </p:cSld>
  <p:clrMapOvr>
    <a:masterClrMapping/>
  </p:clrMapOvr>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1578" name="Shape 1578"/>
        <p:cNvGrpSpPr/>
        <p:nvPr/>
      </p:nvGrpSpPr>
      <p:grpSpPr>
        <a:xfrm>
          <a:off x="0" y="0"/>
          <a:ext cx="0" cy="0"/>
          <a:chOff x="0" y="0"/>
          <a:chExt cx="0" cy="0"/>
        </a:xfrm>
      </p:grpSpPr>
      <p:sp>
        <p:nvSpPr>
          <p:cNvPr id="1579" name="Google Shape;1579;p171"/>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580" name="Google Shape;1580;p171"/>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581" name="Google Shape;1581;p171"/>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582" name="Google Shape;1582;p171"/>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583" name="Google Shape;1583;p171"/>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84" name="Google Shape;1584;p171"/>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740B5"/>
                </a:solidFill>
                <a:latin typeface="Barlow Condensed"/>
                <a:ea typeface="Barlow Condensed"/>
                <a:cs typeface="Barlow Condensed"/>
                <a:sym typeface="Barlow Condensed"/>
              </a:rPr>
              <a:t>REFLECT</a:t>
            </a:r>
            <a:endParaRPr b="1" sz="10000">
              <a:solidFill>
                <a:srgbClr val="3740B5"/>
              </a:solidFill>
              <a:latin typeface="Barlow Condensed"/>
              <a:ea typeface="Barlow Condensed"/>
              <a:cs typeface="Barlow Condensed"/>
              <a:sym typeface="Barlow Condensed"/>
            </a:endParaRPr>
          </a:p>
        </p:txBody>
      </p:sp>
      <p:pic>
        <p:nvPicPr>
          <p:cNvPr id="1585" name="Google Shape;1585;p171"/>
          <p:cNvPicPr preferRelativeResize="0"/>
          <p:nvPr/>
        </p:nvPicPr>
        <p:blipFill>
          <a:blip r:embed="rId4">
            <a:alphaModFix/>
          </a:blip>
          <a:stretch>
            <a:fillRect/>
          </a:stretch>
        </p:blipFill>
        <p:spPr>
          <a:xfrm>
            <a:off x="7089575" y="666750"/>
            <a:ext cx="1514475" cy="1676400"/>
          </a:xfrm>
          <a:prstGeom prst="rect">
            <a:avLst/>
          </a:prstGeom>
          <a:noFill/>
          <a:ln>
            <a:noFill/>
          </a:ln>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1586" name="Shape 1586"/>
        <p:cNvGrpSpPr/>
        <p:nvPr/>
      </p:nvGrpSpPr>
      <p:grpSpPr>
        <a:xfrm>
          <a:off x="0" y="0"/>
          <a:ext cx="0" cy="0"/>
          <a:chOff x="0" y="0"/>
          <a:chExt cx="0" cy="0"/>
        </a:xfrm>
      </p:grpSpPr>
      <p:sp>
        <p:nvSpPr>
          <p:cNvPr id="1587" name="Google Shape;1587;p172"/>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88" name="Google Shape;1588;p172"/>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
        <p:nvSpPr>
          <p:cNvPr id="1589" name="Google Shape;1589;p17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Nunito"/>
                <a:ea typeface="Nunito"/>
                <a:cs typeface="Nunito"/>
                <a:sym typeface="Nunito"/>
              </a:defRPr>
            </a:lvl1pPr>
            <a:lvl2pPr lvl="1" rtl="0">
              <a:buNone/>
              <a:defRPr sz="1300">
                <a:latin typeface="Nunito"/>
                <a:ea typeface="Nunito"/>
                <a:cs typeface="Nunito"/>
                <a:sym typeface="Nunito"/>
              </a:defRPr>
            </a:lvl2pPr>
            <a:lvl3pPr lvl="2" rtl="0">
              <a:buNone/>
              <a:defRPr sz="1300">
                <a:latin typeface="Nunito"/>
                <a:ea typeface="Nunito"/>
                <a:cs typeface="Nunito"/>
                <a:sym typeface="Nunito"/>
              </a:defRPr>
            </a:lvl3pPr>
            <a:lvl4pPr lvl="3" rtl="0">
              <a:buNone/>
              <a:defRPr sz="1300">
                <a:latin typeface="Nunito"/>
                <a:ea typeface="Nunito"/>
                <a:cs typeface="Nunito"/>
                <a:sym typeface="Nunito"/>
              </a:defRPr>
            </a:lvl4pPr>
            <a:lvl5pPr lvl="4" rtl="0">
              <a:buNone/>
              <a:defRPr sz="1300">
                <a:latin typeface="Nunito"/>
                <a:ea typeface="Nunito"/>
                <a:cs typeface="Nunito"/>
                <a:sym typeface="Nunito"/>
              </a:defRPr>
            </a:lvl5pPr>
            <a:lvl6pPr lvl="5" rtl="0">
              <a:buNone/>
              <a:defRPr sz="1300">
                <a:latin typeface="Nunito"/>
                <a:ea typeface="Nunito"/>
                <a:cs typeface="Nunito"/>
                <a:sym typeface="Nunito"/>
              </a:defRPr>
            </a:lvl6pPr>
            <a:lvl7pPr lvl="6" rtl="0">
              <a:buNone/>
              <a:defRPr sz="1300">
                <a:latin typeface="Nunito"/>
                <a:ea typeface="Nunito"/>
                <a:cs typeface="Nunito"/>
                <a:sym typeface="Nunito"/>
              </a:defRPr>
            </a:lvl7pPr>
            <a:lvl8pPr lvl="7" rtl="0">
              <a:buNone/>
              <a:defRPr sz="1300">
                <a:latin typeface="Nunito"/>
                <a:ea typeface="Nunito"/>
                <a:cs typeface="Nunito"/>
                <a:sym typeface="Nunito"/>
              </a:defRPr>
            </a:lvl8pPr>
            <a:lvl9pPr lvl="8" rtl="0">
              <a:buNone/>
              <a:defRPr sz="1300">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WITH TITLE">
  <p:cSld name="TITLE_AND_BODY_8">
    <p:bg>
      <p:bgPr>
        <a:solidFill>
          <a:schemeClr val="dk1"/>
        </a:solidFill>
      </p:bgPr>
    </p:bg>
    <p:spTree>
      <p:nvGrpSpPr>
        <p:cNvPr id="151" name="Shape 151"/>
        <p:cNvGrpSpPr/>
        <p:nvPr/>
      </p:nvGrpSpPr>
      <p:grpSpPr>
        <a:xfrm>
          <a:off x="0" y="0"/>
          <a:ext cx="0" cy="0"/>
          <a:chOff x="0" y="0"/>
          <a:chExt cx="0" cy="0"/>
        </a:xfrm>
      </p:grpSpPr>
      <p:sp>
        <p:nvSpPr>
          <p:cNvPr id="152" name="Google Shape;152;p18"/>
          <p:cNvSpPr txBox="1"/>
          <p:nvPr>
            <p:ph type="title"/>
          </p:nvPr>
        </p:nvSpPr>
        <p:spPr>
          <a:xfrm>
            <a:off x="457200" y="457200"/>
            <a:ext cx="2686200" cy="3552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1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4" name="Google Shape;154;p18"/>
          <p:cNvSpPr/>
          <p:nvPr>
            <p:ph idx="2" type="pic"/>
          </p:nvPr>
        </p:nvSpPr>
        <p:spPr>
          <a:xfrm>
            <a:off x="3408150" y="457200"/>
            <a:ext cx="5736000" cy="3829200"/>
          </a:xfrm>
          <a:prstGeom prst="rect">
            <a:avLst/>
          </a:prstGeom>
          <a:noFill/>
          <a:ln>
            <a:noFill/>
          </a:ln>
        </p:spPr>
      </p:sp>
      <p:pic>
        <p:nvPicPr>
          <p:cNvPr descr="GA-Cog-900.png" id="155" name="Google Shape;155;p18"/>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1590" name="Shape 1590"/>
        <p:cNvGrpSpPr/>
        <p:nvPr/>
      </p:nvGrpSpPr>
      <p:grpSpPr>
        <a:xfrm>
          <a:off x="0" y="0"/>
          <a:ext cx="0" cy="0"/>
          <a:chOff x="0" y="0"/>
          <a:chExt cx="0" cy="0"/>
        </a:xfrm>
      </p:grpSpPr>
      <p:sp>
        <p:nvSpPr>
          <p:cNvPr id="1591" name="Google Shape;1591;p173"/>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92" name="Google Shape;1592;p17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93" name="Google Shape;1593;p17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594" name="Google Shape;1594;p173"/>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595" name="Google Shape;1595;p173"/>
          <p:cNvSpPr txBox="1"/>
          <p:nvPr>
            <p:ph idx="1" type="body"/>
          </p:nvPr>
        </p:nvSpPr>
        <p:spPr>
          <a:xfrm>
            <a:off x="1142150" y="1143850"/>
            <a:ext cx="44028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1596" name="Shape 1596"/>
        <p:cNvGrpSpPr/>
        <p:nvPr/>
      </p:nvGrpSpPr>
      <p:grpSpPr>
        <a:xfrm>
          <a:off x="0" y="0"/>
          <a:ext cx="0" cy="0"/>
          <a:chOff x="0" y="0"/>
          <a:chExt cx="0" cy="0"/>
        </a:xfrm>
      </p:grpSpPr>
      <p:sp>
        <p:nvSpPr>
          <p:cNvPr id="1597" name="Google Shape;1597;p174"/>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598" name="Google Shape;1598;p17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99" name="Google Shape;1599;p17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600" name="Google Shape;1600;p174"/>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74"/>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Tips for Reflection:</a:t>
            </a:r>
            <a:br>
              <a:rPr b="1" lang="en">
                <a:solidFill>
                  <a:srgbClr val="FFFFFF"/>
                </a:solidFill>
                <a:latin typeface="Barlow"/>
                <a:ea typeface="Barlow"/>
                <a:cs typeface="Barlow"/>
                <a:sym typeface="Barlow"/>
              </a:rPr>
            </a:br>
            <a:endParaRPr b="1">
              <a:solidFill>
                <a:srgbClr val="FFFFFF"/>
              </a:solidFill>
              <a:latin typeface="Barlow"/>
              <a:ea typeface="Barlow"/>
              <a:cs typeface="Barlow"/>
              <a:sym typeface="Barlow"/>
            </a:endParaRPr>
          </a:p>
          <a:p>
            <a:pPr indent="0" lvl="0" marL="0" rtl="0" algn="ctr">
              <a:spcBef>
                <a:spcPts val="0"/>
              </a:spcBef>
              <a:spcAft>
                <a:spcPts val="0"/>
              </a:spcAft>
              <a:buNone/>
            </a:pPr>
            <a:r>
              <a:rPr lang="en" sz="1200">
                <a:solidFill>
                  <a:srgbClr val="FFFFFF"/>
                </a:solidFill>
                <a:latin typeface="Nunito"/>
                <a:ea typeface="Nunito"/>
                <a:cs typeface="Nunito"/>
                <a:sym typeface="Nunito"/>
              </a:rPr>
              <a:t>Think carefully through the questions, provide specific details and examples, and try to break down your thinking. </a:t>
            </a:r>
            <a:endParaRPr sz="1200">
              <a:solidFill>
                <a:srgbClr val="FFFFFF"/>
              </a:solidFill>
              <a:latin typeface="Nunito"/>
              <a:ea typeface="Nunito"/>
              <a:cs typeface="Nunito"/>
              <a:sym typeface="Nunito"/>
            </a:endParaRPr>
          </a:p>
        </p:txBody>
      </p:sp>
      <p:sp>
        <p:nvSpPr>
          <p:cNvPr id="1602" name="Google Shape;1602;p174"/>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3" name="Google Shape;1603;p174"/>
          <p:cNvPicPr preferRelativeResize="0"/>
          <p:nvPr/>
        </p:nvPicPr>
        <p:blipFill>
          <a:blip r:embed="rId3">
            <a:alphaModFix/>
          </a:blip>
          <a:stretch>
            <a:fillRect/>
          </a:stretch>
        </p:blipFill>
        <p:spPr>
          <a:xfrm>
            <a:off x="7834175" y="1297575"/>
            <a:ext cx="376601" cy="376601"/>
          </a:xfrm>
          <a:prstGeom prst="rect">
            <a:avLst/>
          </a:prstGeom>
          <a:noFill/>
          <a:ln>
            <a:noFill/>
          </a:ln>
        </p:spPr>
      </p:pic>
      <p:sp>
        <p:nvSpPr>
          <p:cNvPr id="1604" name="Google Shape;1604;p174"/>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rgbClr val="222222"/>
                </a:solidFill>
                <a:latin typeface="Nunito"/>
                <a:ea typeface="Nunito"/>
                <a:cs typeface="Nunito"/>
                <a:sym typeface="Nunito"/>
              </a:rPr>
              <a:t>Taking what you learned and what you practiced, answer the following reflection questions. </a:t>
            </a:r>
            <a:endParaRPr>
              <a:solidFill>
                <a:srgbClr val="222222"/>
              </a:solidFill>
              <a:latin typeface="Nunito"/>
              <a:ea typeface="Nunito"/>
              <a:cs typeface="Nunito"/>
              <a:sym typeface="Nunito"/>
            </a:endParaRPr>
          </a:p>
        </p:txBody>
      </p:sp>
      <p:sp>
        <p:nvSpPr>
          <p:cNvPr id="1605" name="Google Shape;1605;p174"/>
          <p:cNvSpPr txBox="1"/>
          <p:nvPr>
            <p:ph type="title"/>
          </p:nvPr>
        </p:nvSpPr>
        <p:spPr>
          <a:xfrm>
            <a:off x="1142200" y="457200"/>
            <a:ext cx="47988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606" name="Google Shape;1606;p174"/>
          <p:cNvSpPr txBox="1"/>
          <p:nvPr>
            <p:ph idx="1" type="body"/>
          </p:nvPr>
        </p:nvSpPr>
        <p:spPr>
          <a:xfrm>
            <a:off x="1825600" y="1900075"/>
            <a:ext cx="41154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1607" name="Shape 1607"/>
        <p:cNvGrpSpPr/>
        <p:nvPr/>
      </p:nvGrpSpPr>
      <p:grpSpPr>
        <a:xfrm>
          <a:off x="0" y="0"/>
          <a:ext cx="0" cy="0"/>
          <a:chOff x="0" y="0"/>
          <a:chExt cx="0" cy="0"/>
        </a:xfrm>
      </p:grpSpPr>
      <p:sp>
        <p:nvSpPr>
          <p:cNvPr id="1608" name="Google Shape;1608;p175"/>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609" name="Google Shape;1609;p17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610" name="Google Shape;1610;p17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611" name="Google Shape;1611;p175"/>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Knowledge Check:</a:t>
            </a:r>
            <a:endParaRPr b="1" sz="2000">
              <a:solidFill>
                <a:srgbClr val="222222"/>
              </a:solidFill>
              <a:latin typeface="Barlow Condensed"/>
              <a:ea typeface="Barlow Condensed"/>
              <a:cs typeface="Barlow Condensed"/>
              <a:sym typeface="Barlow Condensed"/>
            </a:endParaRPr>
          </a:p>
        </p:txBody>
      </p:sp>
      <p:sp>
        <p:nvSpPr>
          <p:cNvPr id="1612" name="Google Shape;1612;p175"/>
          <p:cNvSpPr txBox="1"/>
          <p:nvPr>
            <p:ph idx="1" type="subTitle"/>
          </p:nvPr>
        </p:nvSpPr>
        <p:spPr>
          <a:xfrm>
            <a:off x="1142150" y="946900"/>
            <a:ext cx="6349500" cy="315900"/>
          </a:xfrm>
          <a:prstGeom prst="rect">
            <a:avLst/>
          </a:prstGeom>
        </p:spPr>
        <p:txBody>
          <a:bodyPr anchorCtr="0" anchor="t" bIns="0" lIns="0" spcFirstLastPara="1" rIns="0" wrap="square" tIns="0">
            <a:spAutoFit/>
          </a:bodyPr>
          <a:lstStyle>
            <a:lvl1pPr lvl="0" rtl="0">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1613" name="Google Shape;1613;p175"/>
          <p:cNvPicPr preferRelativeResize="0"/>
          <p:nvPr/>
        </p:nvPicPr>
        <p:blipFill>
          <a:blip r:embed="rId3">
            <a:alphaModFix/>
          </a:blip>
          <a:stretch>
            <a:fillRect/>
          </a:stretch>
        </p:blipFill>
        <p:spPr>
          <a:xfrm>
            <a:off x="7683776" y="247963"/>
            <a:ext cx="1003024" cy="833975"/>
          </a:xfrm>
          <a:prstGeom prst="rect">
            <a:avLst/>
          </a:prstGeom>
          <a:noFill/>
          <a:ln>
            <a:noFill/>
          </a:ln>
        </p:spPr>
      </p:pic>
      <p:sp>
        <p:nvSpPr>
          <p:cNvPr id="1614" name="Google Shape;1614;p175"/>
          <p:cNvSpPr txBox="1"/>
          <p:nvPr>
            <p:ph idx="2" type="body"/>
          </p:nvPr>
        </p:nvSpPr>
        <p:spPr>
          <a:xfrm>
            <a:off x="1142150" y="1600200"/>
            <a:ext cx="63495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1615" name="Shape 1615"/>
        <p:cNvGrpSpPr/>
        <p:nvPr/>
      </p:nvGrpSpPr>
      <p:grpSpPr>
        <a:xfrm>
          <a:off x="0" y="0"/>
          <a:ext cx="0" cy="0"/>
          <a:chOff x="0" y="0"/>
          <a:chExt cx="0" cy="0"/>
        </a:xfrm>
      </p:grpSpPr>
      <p:sp>
        <p:nvSpPr>
          <p:cNvPr id="1616" name="Google Shape;1616;p176"/>
          <p:cNvSpPr txBox="1"/>
          <p:nvPr>
            <p:ph type="title"/>
          </p:nvPr>
        </p:nvSpPr>
        <p:spPr>
          <a:xfrm>
            <a:off x="457200" y="28037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617" name="Google Shape;1617;p176"/>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618" name="Google Shape;1618;p176"/>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sz="900"/>
            </a:lvl1pPr>
            <a:lvl2pPr indent="-285750" lvl="1" marL="914400" rtl="0">
              <a:spcBef>
                <a:spcPts val="1000"/>
              </a:spcBef>
              <a:spcAft>
                <a:spcPts val="0"/>
              </a:spcAft>
              <a:buSzPts val="900"/>
              <a:buChar char="○"/>
              <a:defRPr sz="900"/>
            </a:lvl2pPr>
            <a:lvl3pPr indent="-285750" lvl="2" marL="1371600" rtl="0">
              <a:spcBef>
                <a:spcPts val="1000"/>
              </a:spcBef>
              <a:spcAft>
                <a:spcPts val="0"/>
              </a:spcAft>
              <a:buSzPts val="900"/>
              <a:buChar char="■"/>
              <a:defRPr sz="900"/>
            </a:lvl3pPr>
            <a:lvl4pPr indent="-285750" lvl="3" marL="1828800" rtl="0">
              <a:spcBef>
                <a:spcPts val="1000"/>
              </a:spcBef>
              <a:spcAft>
                <a:spcPts val="0"/>
              </a:spcAft>
              <a:buSzPts val="900"/>
              <a:buChar char="●"/>
              <a:defRPr sz="900"/>
            </a:lvl4pPr>
            <a:lvl5pPr indent="-285750" lvl="4" marL="2286000" rtl="0">
              <a:spcBef>
                <a:spcPts val="1000"/>
              </a:spcBef>
              <a:spcAft>
                <a:spcPts val="0"/>
              </a:spcAft>
              <a:buSzPts val="900"/>
              <a:buChar char="○"/>
              <a:defRPr sz="900"/>
            </a:lvl5pPr>
            <a:lvl6pPr indent="-285750" lvl="5" marL="2743200" rtl="0">
              <a:spcBef>
                <a:spcPts val="1000"/>
              </a:spcBef>
              <a:spcAft>
                <a:spcPts val="0"/>
              </a:spcAft>
              <a:buSzPts val="900"/>
              <a:buChar char="■"/>
              <a:defRPr sz="900"/>
            </a:lvl6pPr>
            <a:lvl7pPr indent="-285750" lvl="6" marL="3200400" rtl="0">
              <a:spcBef>
                <a:spcPts val="1000"/>
              </a:spcBef>
              <a:spcAft>
                <a:spcPts val="0"/>
              </a:spcAft>
              <a:buSzPts val="900"/>
              <a:buChar char="●"/>
              <a:defRPr sz="900"/>
            </a:lvl7pPr>
            <a:lvl8pPr indent="-285750" lvl="7" marL="3657600" rtl="0">
              <a:spcBef>
                <a:spcPts val="1000"/>
              </a:spcBef>
              <a:spcAft>
                <a:spcPts val="0"/>
              </a:spcAft>
              <a:buSzPts val="900"/>
              <a:buChar char="○"/>
              <a:defRPr sz="900"/>
            </a:lvl8pPr>
            <a:lvl9pPr indent="-285750" lvl="8" marL="4114800" rtl="0">
              <a:spcBef>
                <a:spcPts val="1000"/>
              </a:spcBef>
              <a:spcAft>
                <a:spcPts val="1000"/>
              </a:spcAft>
              <a:buSzPts val="900"/>
              <a:buChar char="■"/>
              <a:defRPr sz="900"/>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619" name="Shape 1619"/>
        <p:cNvGrpSpPr/>
        <p:nvPr/>
      </p:nvGrpSpPr>
      <p:grpSpPr>
        <a:xfrm>
          <a:off x="0" y="0"/>
          <a:ext cx="0" cy="0"/>
          <a:chOff x="0" y="0"/>
          <a:chExt cx="0" cy="0"/>
        </a:xfrm>
      </p:grpSpPr>
      <p:sp>
        <p:nvSpPr>
          <p:cNvPr id="1620" name="Google Shape;1620;p177"/>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621" name="Google Shape;1621;p177"/>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2" name="Google Shape;1622;p177"/>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1623" name="Google Shape;1623;p17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624" name="Google Shape;1624;p17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625" name="Google Shape;1625;p177"/>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626" name="Shape 1626"/>
        <p:cNvGrpSpPr/>
        <p:nvPr/>
      </p:nvGrpSpPr>
      <p:grpSpPr>
        <a:xfrm>
          <a:off x="0" y="0"/>
          <a:ext cx="0" cy="0"/>
          <a:chOff x="0" y="0"/>
          <a:chExt cx="0" cy="0"/>
        </a:xfrm>
      </p:grpSpPr>
      <p:sp>
        <p:nvSpPr>
          <p:cNvPr id="1627" name="Google Shape;1627;p178"/>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28" name="Google Shape;1628;p17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629" name="Google Shape;1629;p178"/>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3 WH 1">
  <p:cSld name="TITLE_1_1_1_2_1_1_1_1_1_1_1_2_1">
    <p:bg>
      <p:bgPr>
        <a:solidFill>
          <a:schemeClr val="lt1"/>
        </a:solidFill>
      </p:bgPr>
    </p:bg>
    <p:spTree>
      <p:nvGrpSpPr>
        <p:cNvPr id="1630" name="Shape 1630"/>
        <p:cNvGrpSpPr/>
        <p:nvPr/>
      </p:nvGrpSpPr>
      <p:grpSpPr>
        <a:xfrm>
          <a:off x="0" y="0"/>
          <a:ext cx="0" cy="0"/>
          <a:chOff x="0" y="0"/>
          <a:chExt cx="0" cy="0"/>
        </a:xfrm>
      </p:grpSpPr>
      <p:sp>
        <p:nvSpPr>
          <p:cNvPr id="1631" name="Google Shape;1631;p17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632" name="Google Shape;1632;p17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633" name="Google Shape;1633;p17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92100" lvl="0" marL="457200" rtl="0" algn="l">
              <a:lnSpc>
                <a:spcPct val="115000"/>
              </a:lnSpc>
              <a:spcBef>
                <a:spcPts val="0"/>
              </a:spcBef>
              <a:spcAft>
                <a:spcPts val="0"/>
              </a:spcAft>
              <a:buSzPts val="1000"/>
              <a:buChar char="⮕"/>
              <a:defRPr/>
            </a:lvl1pPr>
            <a:lvl2pPr indent="-317500" lvl="1" marL="914400" rtl="0" algn="l">
              <a:lnSpc>
                <a:spcPct val="115000"/>
              </a:lnSpc>
              <a:spcBef>
                <a:spcPts val="1000"/>
              </a:spcBef>
              <a:spcAft>
                <a:spcPts val="0"/>
              </a:spcAft>
              <a:buSzPts val="1400"/>
              <a:buChar char="○"/>
              <a:defRPr/>
            </a:lvl2pPr>
            <a:lvl3pPr indent="-317500" lvl="2" marL="1371600" rtl="0" algn="l">
              <a:lnSpc>
                <a:spcPct val="115000"/>
              </a:lnSpc>
              <a:spcBef>
                <a:spcPts val="1000"/>
              </a:spcBef>
              <a:spcAft>
                <a:spcPts val="0"/>
              </a:spcAft>
              <a:buSzPts val="1400"/>
              <a:buChar char="■"/>
              <a:defRPr/>
            </a:lvl3pPr>
            <a:lvl4pPr indent="-317500" lvl="3" marL="1828800" rtl="0" algn="l">
              <a:lnSpc>
                <a:spcPct val="115000"/>
              </a:lnSpc>
              <a:spcBef>
                <a:spcPts val="1000"/>
              </a:spcBef>
              <a:spcAft>
                <a:spcPts val="0"/>
              </a:spcAft>
              <a:buSzPts val="1400"/>
              <a:buChar char="●"/>
              <a:defRPr/>
            </a:lvl4pPr>
            <a:lvl5pPr indent="-317500" lvl="4" marL="2286000" rtl="0" algn="l">
              <a:lnSpc>
                <a:spcPct val="115000"/>
              </a:lnSpc>
              <a:spcBef>
                <a:spcPts val="1000"/>
              </a:spcBef>
              <a:spcAft>
                <a:spcPts val="0"/>
              </a:spcAft>
              <a:buSzPts val="1400"/>
              <a:buChar char="○"/>
              <a:defRPr/>
            </a:lvl5pPr>
            <a:lvl6pPr indent="-317500" lvl="5" marL="2743200" rtl="0" algn="l">
              <a:lnSpc>
                <a:spcPct val="115000"/>
              </a:lnSpc>
              <a:spcBef>
                <a:spcPts val="1000"/>
              </a:spcBef>
              <a:spcAft>
                <a:spcPts val="0"/>
              </a:spcAft>
              <a:buSzPts val="1400"/>
              <a:buChar char="■"/>
              <a:defRPr/>
            </a:lvl6pPr>
            <a:lvl7pPr indent="-317500" lvl="6" marL="3200400" rtl="0" algn="l">
              <a:lnSpc>
                <a:spcPct val="115000"/>
              </a:lnSpc>
              <a:spcBef>
                <a:spcPts val="1000"/>
              </a:spcBef>
              <a:spcAft>
                <a:spcPts val="0"/>
              </a:spcAft>
              <a:buSzPts val="1400"/>
              <a:buChar char="●"/>
              <a:defRPr/>
            </a:lvl7pPr>
            <a:lvl8pPr indent="-317500" lvl="7" marL="3657600" rtl="0" algn="l">
              <a:lnSpc>
                <a:spcPct val="115000"/>
              </a:lnSpc>
              <a:spcBef>
                <a:spcPts val="1000"/>
              </a:spcBef>
              <a:spcAft>
                <a:spcPts val="0"/>
              </a:spcAft>
              <a:buSzPts val="1400"/>
              <a:buChar char="○"/>
              <a:defRPr/>
            </a:lvl8pPr>
            <a:lvl9pPr indent="-317500" lvl="8" marL="4114800" rtl="0" algn="l">
              <a:lnSpc>
                <a:spcPct val="115000"/>
              </a:lnSpc>
              <a:spcBef>
                <a:spcPts val="1000"/>
              </a:spcBef>
              <a:spcAft>
                <a:spcPts val="1000"/>
              </a:spcAft>
              <a:buSzPts val="1400"/>
              <a:buChar char="■"/>
              <a:defRPr/>
            </a:lvl9pPr>
          </a:lstStyle>
          <a:p/>
        </p:txBody>
      </p:sp>
      <p:sp>
        <p:nvSpPr>
          <p:cNvPr id="1634" name="Google Shape;1634;p179"/>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1" i="0" sz="1000" u="none" cap="none" strike="noStrike">
              <a:solidFill>
                <a:schemeClr val="dk1"/>
              </a:solidFill>
              <a:latin typeface="Barlow Condensed"/>
              <a:ea typeface="Barlow Condensed"/>
              <a:cs typeface="Barlow Condensed"/>
              <a:sym typeface="Barlow Condensed"/>
            </a:endParaRPr>
          </a:p>
        </p:txBody>
      </p:sp>
      <p:grpSp>
        <p:nvGrpSpPr>
          <p:cNvPr id="1635" name="Google Shape;1635;p179"/>
          <p:cNvGrpSpPr/>
          <p:nvPr/>
        </p:nvGrpSpPr>
        <p:grpSpPr>
          <a:xfrm>
            <a:off x="8201320" y="210765"/>
            <a:ext cx="654900" cy="645300"/>
            <a:chOff x="9160533" y="57590"/>
            <a:chExt cx="654900" cy="645300"/>
          </a:xfrm>
        </p:grpSpPr>
        <p:sp>
          <p:nvSpPr>
            <p:cNvPr id="1636" name="Google Shape;1636;p179"/>
            <p:cNvSpPr/>
            <p:nvPr/>
          </p:nvSpPr>
          <p:spPr>
            <a:xfrm flipH="1" rot="5403199">
              <a:off x="9165633" y="53090"/>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1637" name="Google Shape;1637;p179"/>
            <p:cNvCxnSpPr>
              <a:endCxn id="1636" idx="0"/>
            </p:cNvCxnSpPr>
            <p:nvPr/>
          </p:nvCxnSpPr>
          <p:spPr>
            <a:xfrm>
              <a:off x="9478533" y="60140"/>
              <a:ext cx="336600" cy="320400"/>
            </a:xfrm>
            <a:prstGeom prst="curvedConnector3">
              <a:avLst>
                <a:gd fmla="val 89633" name="adj1"/>
              </a:avLst>
            </a:prstGeom>
            <a:noFill/>
            <a:ln cap="flat" cmpd="sng" w="28575">
              <a:solidFill>
                <a:schemeClr val="accent5"/>
              </a:solidFill>
              <a:prstDash val="solid"/>
              <a:round/>
              <a:headEnd len="sm" w="sm" type="none"/>
              <a:tailEnd len="med" w="med" type="oval"/>
            </a:ln>
          </p:spPr>
        </p:cxnSp>
      </p:grpSp>
      <p:sp>
        <p:nvSpPr>
          <p:cNvPr id="1638" name="Google Shape;1638;p179"/>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rt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639" name="Google Shape;1639;p179"/>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1640" name="Google Shape;1640;p179"/>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REAL CASES:</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1641" name="Google Shape;1641;p179"/>
          <p:cNvSpPr txBox="1"/>
          <p:nvPr>
            <p:ph type="ctrTitle"/>
          </p:nvPr>
        </p:nvSpPr>
        <p:spPr>
          <a:xfrm>
            <a:off x="2067350" y="338325"/>
            <a:ext cx="4721700" cy="316200"/>
          </a:xfrm>
          <a:prstGeom prst="rect">
            <a:avLst/>
          </a:prstGeom>
          <a:noFill/>
          <a:ln>
            <a:noFill/>
          </a:ln>
        </p:spPr>
        <p:txBody>
          <a:bodyPr anchorCtr="0" anchor="t" bIns="0" lIns="0" spcFirstLastPara="1" rIns="0" wrap="square" tIns="0">
            <a:spAutoFit/>
          </a:bodyPr>
          <a:lstStyle>
            <a:lvl1pPr lvl="0" rtl="0" algn="l">
              <a:lnSpc>
                <a:spcPct val="90000"/>
              </a:lnSpc>
              <a:spcBef>
                <a:spcPts val="0"/>
              </a:spcBef>
              <a:spcAft>
                <a:spcPts val="0"/>
              </a:spcAft>
              <a:buSzPts val="2800"/>
              <a:buNone/>
              <a:defRPr b="0" sz="2800"/>
            </a:lvl1pPr>
            <a:lvl2pPr lvl="1"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642" name="Google Shape;1642;p179"/>
          <p:cNvSpPr txBox="1"/>
          <p:nvPr/>
        </p:nvSpPr>
        <p:spPr>
          <a:xfrm flipH="1" rot="5400000">
            <a:off x="4518200" y="-4518050"/>
            <a:ext cx="108900" cy="91455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43" name="Google Shape;1643;p179"/>
          <p:cNvSpPr txBox="1"/>
          <p:nvPr/>
        </p:nvSpPr>
        <p:spPr>
          <a:xfrm flipH="1" rot="5400000">
            <a:off x="-2414600" y="2454925"/>
            <a:ext cx="5100000" cy="282900"/>
          </a:xfrm>
          <a:prstGeom prst="rect">
            <a:avLst/>
          </a:prstGeom>
          <a:solidFill>
            <a:schemeClr val="accent5"/>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1">
  <p:cSld name="TITLE_1_1_2_2">
    <p:bg>
      <p:bgPr>
        <a:solidFill>
          <a:schemeClr val="lt1"/>
        </a:solidFill>
      </p:bgPr>
    </p:bg>
    <p:spTree>
      <p:nvGrpSpPr>
        <p:cNvPr id="1644" name="Shape 1644"/>
        <p:cNvGrpSpPr/>
        <p:nvPr/>
      </p:nvGrpSpPr>
      <p:grpSpPr>
        <a:xfrm>
          <a:off x="0" y="0"/>
          <a:ext cx="0" cy="0"/>
          <a:chOff x="0" y="0"/>
          <a:chExt cx="0" cy="0"/>
        </a:xfrm>
      </p:grpSpPr>
      <p:pic>
        <p:nvPicPr>
          <p:cNvPr descr="GA-Cog-900.png" id="1645" name="Google Shape;1645;p18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646" name="Google Shape;1646;p180"/>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647" name="Google Shape;1647;p180"/>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3000"/>
              <a:buNone/>
              <a:defRPr/>
            </a:lvl1pPr>
            <a:lvl2pPr lvl="1" rtl="0" algn="l">
              <a:lnSpc>
                <a:spcPct val="100000"/>
              </a:lnSpc>
              <a:spcBef>
                <a:spcPts val="0"/>
              </a:spcBef>
              <a:spcAft>
                <a:spcPts val="0"/>
              </a:spcAft>
              <a:buSzPts val="2800"/>
              <a:buNone/>
              <a:defRPr>
                <a:latin typeface="Nunito"/>
                <a:ea typeface="Nunito"/>
                <a:cs typeface="Nunito"/>
                <a:sym typeface="Nunito"/>
              </a:defRPr>
            </a:lvl2pPr>
            <a:lvl3pPr lvl="2" rtl="0" algn="l">
              <a:lnSpc>
                <a:spcPct val="100000"/>
              </a:lnSpc>
              <a:spcBef>
                <a:spcPts val="0"/>
              </a:spcBef>
              <a:spcAft>
                <a:spcPts val="0"/>
              </a:spcAft>
              <a:buSzPts val="2800"/>
              <a:buNone/>
              <a:defRPr>
                <a:latin typeface="Nunito"/>
                <a:ea typeface="Nunito"/>
                <a:cs typeface="Nunito"/>
                <a:sym typeface="Nunito"/>
              </a:defRPr>
            </a:lvl3pPr>
            <a:lvl4pPr lvl="3" rtl="0" algn="l">
              <a:lnSpc>
                <a:spcPct val="100000"/>
              </a:lnSpc>
              <a:spcBef>
                <a:spcPts val="0"/>
              </a:spcBef>
              <a:spcAft>
                <a:spcPts val="0"/>
              </a:spcAft>
              <a:buSzPts val="2800"/>
              <a:buNone/>
              <a:defRPr>
                <a:latin typeface="Nunito"/>
                <a:ea typeface="Nunito"/>
                <a:cs typeface="Nunito"/>
                <a:sym typeface="Nunito"/>
              </a:defRPr>
            </a:lvl4pPr>
            <a:lvl5pPr lvl="4" rtl="0" algn="l">
              <a:lnSpc>
                <a:spcPct val="100000"/>
              </a:lnSpc>
              <a:spcBef>
                <a:spcPts val="0"/>
              </a:spcBef>
              <a:spcAft>
                <a:spcPts val="0"/>
              </a:spcAft>
              <a:buSzPts val="2800"/>
              <a:buNone/>
              <a:defRPr>
                <a:latin typeface="Nunito"/>
                <a:ea typeface="Nunito"/>
                <a:cs typeface="Nunito"/>
                <a:sym typeface="Nunito"/>
              </a:defRPr>
            </a:lvl5pPr>
            <a:lvl6pPr lvl="5" rtl="0" algn="l">
              <a:lnSpc>
                <a:spcPct val="100000"/>
              </a:lnSpc>
              <a:spcBef>
                <a:spcPts val="0"/>
              </a:spcBef>
              <a:spcAft>
                <a:spcPts val="0"/>
              </a:spcAft>
              <a:buSzPts val="2800"/>
              <a:buNone/>
              <a:defRPr>
                <a:latin typeface="Nunito"/>
                <a:ea typeface="Nunito"/>
                <a:cs typeface="Nunito"/>
                <a:sym typeface="Nunito"/>
              </a:defRPr>
            </a:lvl6pPr>
            <a:lvl7pPr lvl="6" rtl="0" algn="l">
              <a:lnSpc>
                <a:spcPct val="100000"/>
              </a:lnSpc>
              <a:spcBef>
                <a:spcPts val="0"/>
              </a:spcBef>
              <a:spcAft>
                <a:spcPts val="0"/>
              </a:spcAft>
              <a:buSzPts val="2800"/>
              <a:buNone/>
              <a:defRPr>
                <a:latin typeface="Nunito"/>
                <a:ea typeface="Nunito"/>
                <a:cs typeface="Nunito"/>
                <a:sym typeface="Nunito"/>
              </a:defRPr>
            </a:lvl7pPr>
            <a:lvl8pPr lvl="7" rtl="0" algn="l">
              <a:lnSpc>
                <a:spcPct val="100000"/>
              </a:lnSpc>
              <a:spcBef>
                <a:spcPts val="0"/>
              </a:spcBef>
              <a:spcAft>
                <a:spcPts val="0"/>
              </a:spcAft>
              <a:buSzPts val="2800"/>
              <a:buNone/>
              <a:defRPr>
                <a:latin typeface="Nunito"/>
                <a:ea typeface="Nunito"/>
                <a:cs typeface="Nunito"/>
                <a:sym typeface="Nunito"/>
              </a:defRPr>
            </a:lvl8pPr>
            <a:lvl9pPr lvl="8" rtl="0" algn="l">
              <a:lnSpc>
                <a:spcPct val="100000"/>
              </a:lnSpc>
              <a:spcBef>
                <a:spcPts val="0"/>
              </a:spcBef>
              <a:spcAft>
                <a:spcPts val="0"/>
              </a:spcAft>
              <a:buSzPts val="2800"/>
              <a:buNone/>
              <a:defRPr>
                <a:latin typeface="Nunito"/>
                <a:ea typeface="Nunito"/>
                <a:cs typeface="Nunito"/>
                <a:sym typeface="Nunito"/>
              </a:defRPr>
            </a:lvl9pPr>
          </a:lstStyle>
          <a:p/>
        </p:txBody>
      </p:sp>
      <p:sp>
        <p:nvSpPr>
          <p:cNvPr id="1648" name="Google Shape;1648;p180"/>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rtl="0" algn="l">
              <a:lnSpc>
                <a:spcPct val="115000"/>
              </a:lnSpc>
              <a:spcBef>
                <a:spcPts val="0"/>
              </a:spcBef>
              <a:spcAft>
                <a:spcPts val="0"/>
              </a:spcAft>
              <a:buSzPts val="1000"/>
              <a:buChar char="⮕"/>
              <a:defRPr sz="1400"/>
            </a:lvl1pPr>
            <a:lvl2pPr indent="-317500" lvl="1" marL="914400" rtl="0" algn="l">
              <a:lnSpc>
                <a:spcPct val="115000"/>
              </a:lnSpc>
              <a:spcBef>
                <a:spcPts val="1000"/>
              </a:spcBef>
              <a:spcAft>
                <a:spcPts val="0"/>
              </a:spcAft>
              <a:buSzPts val="1400"/>
              <a:buChar char="○"/>
              <a:defRPr sz="1400"/>
            </a:lvl2pPr>
            <a:lvl3pPr indent="-317500" lvl="2" marL="1371600" rtl="0" algn="l">
              <a:lnSpc>
                <a:spcPct val="115000"/>
              </a:lnSpc>
              <a:spcBef>
                <a:spcPts val="1000"/>
              </a:spcBef>
              <a:spcAft>
                <a:spcPts val="0"/>
              </a:spcAft>
              <a:buSzPts val="1400"/>
              <a:buChar char="■"/>
              <a:defRPr sz="1400"/>
            </a:lvl3pPr>
            <a:lvl4pPr indent="-317500" lvl="3" marL="1828800" rtl="0" algn="l">
              <a:lnSpc>
                <a:spcPct val="115000"/>
              </a:lnSpc>
              <a:spcBef>
                <a:spcPts val="1000"/>
              </a:spcBef>
              <a:spcAft>
                <a:spcPts val="0"/>
              </a:spcAft>
              <a:buSzPts val="1400"/>
              <a:buChar char="●"/>
              <a:defRPr sz="1400"/>
            </a:lvl4pPr>
            <a:lvl5pPr indent="-317500" lvl="4" marL="2286000" rtl="0" algn="l">
              <a:lnSpc>
                <a:spcPct val="115000"/>
              </a:lnSpc>
              <a:spcBef>
                <a:spcPts val="1000"/>
              </a:spcBef>
              <a:spcAft>
                <a:spcPts val="0"/>
              </a:spcAft>
              <a:buSzPts val="1400"/>
              <a:buChar char="○"/>
              <a:defRPr sz="1400"/>
            </a:lvl5pPr>
            <a:lvl6pPr indent="-317500" lvl="5" marL="2743200" rtl="0" algn="l">
              <a:lnSpc>
                <a:spcPct val="115000"/>
              </a:lnSpc>
              <a:spcBef>
                <a:spcPts val="1000"/>
              </a:spcBef>
              <a:spcAft>
                <a:spcPts val="0"/>
              </a:spcAft>
              <a:buSzPts val="1400"/>
              <a:buChar char="■"/>
              <a:defRPr sz="1400"/>
            </a:lvl6pPr>
            <a:lvl7pPr indent="-317500" lvl="6" marL="3200400" rtl="0" algn="l">
              <a:lnSpc>
                <a:spcPct val="115000"/>
              </a:lnSpc>
              <a:spcBef>
                <a:spcPts val="1000"/>
              </a:spcBef>
              <a:spcAft>
                <a:spcPts val="0"/>
              </a:spcAft>
              <a:buSzPts val="1400"/>
              <a:buChar char="●"/>
              <a:defRPr sz="1400"/>
            </a:lvl7pPr>
            <a:lvl8pPr indent="-317500" lvl="7" marL="3657600" rtl="0" algn="l">
              <a:lnSpc>
                <a:spcPct val="115000"/>
              </a:lnSpc>
              <a:spcBef>
                <a:spcPts val="1000"/>
              </a:spcBef>
              <a:spcAft>
                <a:spcPts val="0"/>
              </a:spcAft>
              <a:buSzPts val="1400"/>
              <a:buChar char="○"/>
              <a:defRPr sz="1400"/>
            </a:lvl8pPr>
            <a:lvl9pPr indent="-317500" lvl="8" marL="4114800" rtl="0" algn="l">
              <a:lnSpc>
                <a:spcPct val="115000"/>
              </a:lnSpc>
              <a:spcBef>
                <a:spcPts val="1000"/>
              </a:spcBef>
              <a:spcAft>
                <a:spcPts val="1000"/>
              </a:spcAft>
              <a:buSzPts val="1400"/>
              <a:buChar char="■"/>
              <a:defRPr sz="1400"/>
            </a:lvl9pPr>
          </a:lstStyle>
          <a:p/>
        </p:txBody>
      </p:sp>
      <p:sp>
        <p:nvSpPr>
          <p:cNvPr id="1649" name="Google Shape;1649;p180"/>
          <p:cNvSpPr/>
          <p:nvPr>
            <p:ph idx="2" type="pic"/>
          </p:nvPr>
        </p:nvSpPr>
        <p:spPr>
          <a:xfrm>
            <a:off x="5242200" y="979025"/>
            <a:ext cx="3444600" cy="3444600"/>
          </a:xfrm>
          <a:prstGeom prst="rect">
            <a:avLst/>
          </a:prstGeom>
          <a:noFill/>
          <a:ln>
            <a:noFill/>
          </a:ln>
        </p:spPr>
      </p:sp>
      <p:sp>
        <p:nvSpPr>
          <p:cNvPr id="1650" name="Google Shape;1650;p18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s 2">
  <p:cSld name="TITLE_1_1_1_2_2_1_1_1_1">
    <p:bg>
      <p:bgPr>
        <a:solidFill>
          <a:schemeClr val="lt2"/>
        </a:solidFill>
      </p:bgPr>
    </p:bg>
    <p:spTree>
      <p:nvGrpSpPr>
        <p:cNvPr id="1651" name="Shape 1651"/>
        <p:cNvGrpSpPr/>
        <p:nvPr/>
      </p:nvGrpSpPr>
      <p:grpSpPr>
        <a:xfrm>
          <a:off x="0" y="0"/>
          <a:ext cx="0" cy="0"/>
          <a:chOff x="0" y="0"/>
          <a:chExt cx="0" cy="0"/>
        </a:xfrm>
      </p:grpSpPr>
      <p:sp>
        <p:nvSpPr>
          <p:cNvPr id="1652" name="Google Shape;1652;p18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653" name="Google Shape;1653;p18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654" name="Google Shape;1654;p18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655" name="Google Shape;1655;p181"/>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grpSp>
        <p:nvGrpSpPr>
          <p:cNvPr id="1656" name="Google Shape;1656;p181"/>
          <p:cNvGrpSpPr/>
          <p:nvPr/>
        </p:nvGrpSpPr>
        <p:grpSpPr>
          <a:xfrm>
            <a:off x="8200809" y="210961"/>
            <a:ext cx="654900" cy="645300"/>
            <a:chOff x="8200809" y="134761"/>
            <a:chExt cx="654900" cy="645300"/>
          </a:xfrm>
        </p:grpSpPr>
        <p:sp>
          <p:nvSpPr>
            <p:cNvPr id="1657" name="Google Shape;1657;p181"/>
            <p:cNvSpPr/>
            <p:nvPr/>
          </p:nvSpPr>
          <p:spPr>
            <a:xfrm flipH="1" rot="5403199">
              <a:off x="8205908" y="130261"/>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1658" name="Google Shape;1658;p181"/>
            <p:cNvCxnSpPr>
              <a:endCxn id="1657" idx="0"/>
            </p:cNvCxnSpPr>
            <p:nvPr/>
          </p:nvCxnSpPr>
          <p:spPr>
            <a:xfrm>
              <a:off x="8518809" y="136711"/>
              <a:ext cx="336600" cy="320400"/>
            </a:xfrm>
            <a:prstGeom prst="curvedConnector3">
              <a:avLst>
                <a:gd fmla="val 87691" name="adj1"/>
              </a:avLst>
            </a:prstGeom>
            <a:noFill/>
            <a:ln cap="flat" cmpd="sng" w="28575">
              <a:solidFill>
                <a:srgbClr val="374085"/>
              </a:solidFill>
              <a:prstDash val="solid"/>
              <a:round/>
              <a:headEnd len="med" w="med" type="none"/>
              <a:tailEnd len="med" w="med" type="oval"/>
            </a:ln>
          </p:spPr>
        </p:cxnSp>
      </p:grpSp>
      <p:sp>
        <p:nvSpPr>
          <p:cNvPr id="1659" name="Google Shape;1659;p181"/>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660" name="Google Shape;1660;p181"/>
          <p:cNvSpPr txBox="1"/>
          <p:nvPr/>
        </p:nvSpPr>
        <p:spPr>
          <a:xfrm flipH="1" rot="5400000">
            <a:off x="4518200" y="-4518050"/>
            <a:ext cx="108900" cy="91455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661" name="Google Shape;1661;p181"/>
          <p:cNvSpPr txBox="1"/>
          <p:nvPr/>
        </p:nvSpPr>
        <p:spPr>
          <a:xfrm>
            <a:off x="457200" y="312925"/>
            <a:ext cx="17829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DISCUSSION:</a:t>
            </a:r>
            <a:endParaRPr sz="2800">
              <a:solidFill>
                <a:schemeClr val="dk1"/>
              </a:solidFill>
              <a:latin typeface="Barlow Condensed SemiBold"/>
              <a:ea typeface="Barlow Condensed SemiBold"/>
              <a:cs typeface="Barlow Condensed SemiBold"/>
              <a:sym typeface="Barlow Condensed SemiBold"/>
            </a:endParaRPr>
          </a:p>
        </p:txBody>
      </p:sp>
      <p:sp>
        <p:nvSpPr>
          <p:cNvPr id="1662" name="Google Shape;1662;p181"/>
          <p:cNvSpPr txBox="1"/>
          <p:nvPr>
            <p:ph type="ctrTitle"/>
          </p:nvPr>
        </p:nvSpPr>
        <p:spPr>
          <a:xfrm>
            <a:off x="2085050"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663" name="Google Shape;1663;p181"/>
          <p:cNvSpPr txBox="1"/>
          <p:nvPr/>
        </p:nvSpPr>
        <p:spPr>
          <a:xfrm flipH="1" rot="5400000">
            <a:off x="-2414600" y="2454925"/>
            <a:ext cx="5100000" cy="2829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_1_1">
    <p:bg>
      <p:bgPr>
        <a:solidFill>
          <a:schemeClr val="dk2"/>
        </a:solidFill>
      </p:bgPr>
    </p:bg>
    <p:spTree>
      <p:nvGrpSpPr>
        <p:cNvPr id="1664" name="Shape 1664"/>
        <p:cNvGrpSpPr/>
        <p:nvPr/>
      </p:nvGrpSpPr>
      <p:grpSpPr>
        <a:xfrm>
          <a:off x="0" y="0"/>
          <a:ext cx="0" cy="0"/>
          <a:chOff x="0" y="0"/>
          <a:chExt cx="0" cy="0"/>
        </a:xfrm>
      </p:grpSpPr>
      <p:sp>
        <p:nvSpPr>
          <p:cNvPr id="1665" name="Google Shape;1665;p18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666" name="Google Shape;1666;p182"/>
          <p:cNvSpPr txBox="1"/>
          <p:nvPr>
            <p:ph type="ctrTitle"/>
          </p:nvPr>
        </p:nvSpPr>
        <p:spPr>
          <a:xfrm>
            <a:off x="0" y="457200"/>
            <a:ext cx="9144000" cy="2505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000"/>
              <a:buFont typeface="Barlow Medium"/>
              <a:buNone/>
              <a:defRPr>
                <a:solidFill>
                  <a:schemeClr val="lt1"/>
                </a:solidFill>
                <a:latin typeface="Barlow Medium"/>
                <a:ea typeface="Barlow Medium"/>
                <a:cs typeface="Barlow Medium"/>
                <a:sym typeface="Barlow Medium"/>
              </a:defRPr>
            </a:lvl1pPr>
            <a:lvl2pPr lvl="1"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2pPr>
            <a:lvl3pPr lvl="2"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3pPr>
            <a:lvl4pPr lvl="3"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4pPr>
            <a:lvl5pPr lvl="4"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5pPr>
            <a:lvl6pPr lvl="5"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6pPr>
            <a:lvl7pPr lvl="6"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7pPr>
            <a:lvl8pPr lvl="7"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8pPr>
            <a:lvl9pPr lvl="8"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9pPr>
          </a:lstStyle>
          <a:p/>
        </p:txBody>
      </p:sp>
      <p:pic>
        <p:nvPicPr>
          <p:cNvPr id="1667" name="Google Shape;1667;p182"/>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WITH TITLE WH">
  <p:cSld name="TITLE_AND_BODY_8_3">
    <p:bg>
      <p:bgPr>
        <a:solidFill>
          <a:schemeClr val="lt1"/>
        </a:solidFill>
      </p:bgPr>
    </p:bg>
    <p:spTree>
      <p:nvGrpSpPr>
        <p:cNvPr id="156" name="Shape 156"/>
        <p:cNvGrpSpPr/>
        <p:nvPr/>
      </p:nvGrpSpPr>
      <p:grpSpPr>
        <a:xfrm>
          <a:off x="0" y="0"/>
          <a:ext cx="0" cy="0"/>
          <a:chOff x="0" y="0"/>
          <a:chExt cx="0" cy="0"/>
        </a:xfrm>
      </p:grpSpPr>
      <p:sp>
        <p:nvSpPr>
          <p:cNvPr id="157" name="Google Shape;157;p19"/>
          <p:cNvSpPr txBox="1"/>
          <p:nvPr>
            <p:ph type="title"/>
          </p:nvPr>
        </p:nvSpPr>
        <p:spPr>
          <a:xfrm>
            <a:off x="457200" y="457200"/>
            <a:ext cx="2686200" cy="35529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8" name="Google Shape;158;p1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9" name="Google Shape;159;p19"/>
          <p:cNvSpPr/>
          <p:nvPr>
            <p:ph idx="2" type="pic"/>
          </p:nvPr>
        </p:nvSpPr>
        <p:spPr>
          <a:xfrm>
            <a:off x="3408150" y="457200"/>
            <a:ext cx="5736000" cy="3829200"/>
          </a:xfrm>
          <a:prstGeom prst="rect">
            <a:avLst/>
          </a:prstGeom>
          <a:noFill/>
          <a:ln>
            <a:noFill/>
          </a:ln>
        </p:spPr>
      </p:sp>
      <p:pic>
        <p:nvPicPr>
          <p:cNvPr descr="GA-Cog-900.png" id="160" name="Google Shape;160;p19"/>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3 WH">
  <p:cSld name="TITLE_1_1_1_2_2_1_1_2">
    <p:bg>
      <p:bgPr>
        <a:solidFill>
          <a:schemeClr val="lt1"/>
        </a:solidFill>
      </p:bgPr>
    </p:bg>
    <p:spTree>
      <p:nvGrpSpPr>
        <p:cNvPr id="1668" name="Shape 1668"/>
        <p:cNvGrpSpPr/>
        <p:nvPr/>
      </p:nvGrpSpPr>
      <p:grpSpPr>
        <a:xfrm>
          <a:off x="0" y="0"/>
          <a:ext cx="0" cy="0"/>
          <a:chOff x="0" y="0"/>
          <a:chExt cx="0" cy="0"/>
        </a:xfrm>
      </p:grpSpPr>
      <p:sp>
        <p:nvSpPr>
          <p:cNvPr id="1669" name="Google Shape;1669;p18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670" name="Google Shape;1670;p18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671" name="Google Shape;1671;p18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672" name="Google Shape;1672;p183"/>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1673" name="Google Shape;1673;p183"/>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674" name="Google Shape;1674;p183"/>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SOLO EXERCISE:</a:t>
            </a:r>
            <a:endParaRPr sz="2800">
              <a:solidFill>
                <a:schemeClr val="dk1"/>
              </a:solidFill>
              <a:latin typeface="Barlow Condensed SemiBold"/>
              <a:ea typeface="Barlow Condensed SemiBold"/>
              <a:cs typeface="Barlow Condensed SemiBold"/>
              <a:sym typeface="Barlow Condensed SemiBold"/>
            </a:endParaRPr>
          </a:p>
        </p:txBody>
      </p:sp>
      <p:grpSp>
        <p:nvGrpSpPr>
          <p:cNvPr id="1675" name="Google Shape;1675;p183"/>
          <p:cNvGrpSpPr/>
          <p:nvPr/>
        </p:nvGrpSpPr>
        <p:grpSpPr>
          <a:xfrm>
            <a:off x="8200809" y="210961"/>
            <a:ext cx="654900" cy="645300"/>
            <a:chOff x="8200809" y="134761"/>
            <a:chExt cx="654900" cy="645300"/>
          </a:xfrm>
        </p:grpSpPr>
        <p:sp>
          <p:nvSpPr>
            <p:cNvPr id="1676" name="Google Shape;1676;p183"/>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1677" name="Google Shape;1677;p183"/>
            <p:cNvCxnSpPr>
              <a:endCxn id="1676" idx="0"/>
            </p:cNvCxnSpPr>
            <p:nvPr/>
          </p:nvCxnSpPr>
          <p:spPr>
            <a:xfrm>
              <a:off x="8518809" y="136711"/>
              <a:ext cx="336600" cy="320400"/>
            </a:xfrm>
            <a:prstGeom prst="curvedConnector3">
              <a:avLst>
                <a:gd fmla="val 87691" name="adj1"/>
              </a:avLst>
            </a:prstGeom>
            <a:noFill/>
            <a:ln cap="flat" cmpd="sng" w="28575">
              <a:solidFill>
                <a:schemeClr val="dk2"/>
              </a:solidFill>
              <a:prstDash val="solid"/>
              <a:round/>
              <a:headEnd len="med" w="med" type="none"/>
              <a:tailEnd len="med" w="med" type="oval"/>
            </a:ln>
          </p:spPr>
        </p:cxnSp>
      </p:grpSp>
      <p:sp>
        <p:nvSpPr>
          <p:cNvPr id="1678" name="Google Shape;1678;p183"/>
          <p:cNvSpPr txBox="1"/>
          <p:nvPr>
            <p:ph type="ctrTitle"/>
          </p:nvPr>
        </p:nvSpPr>
        <p:spPr>
          <a:xfrm>
            <a:off x="2470275"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679" name="Google Shape;1679;p183"/>
          <p:cNvSpPr txBox="1"/>
          <p:nvPr/>
        </p:nvSpPr>
        <p:spPr>
          <a:xfrm flipH="1" rot="5400000">
            <a:off x="4518200" y="-4518050"/>
            <a:ext cx="108900" cy="9145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680" name="Google Shape;1680;p183"/>
          <p:cNvSpPr txBox="1"/>
          <p:nvPr/>
        </p:nvSpPr>
        <p:spPr>
          <a:xfrm flipH="1" rot="5400000">
            <a:off x="-2414600" y="2454925"/>
            <a:ext cx="5100000" cy="2829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686" name="Shape 1686"/>
        <p:cNvGrpSpPr/>
        <p:nvPr/>
      </p:nvGrpSpPr>
      <p:grpSpPr>
        <a:xfrm>
          <a:off x="0" y="0"/>
          <a:ext cx="0" cy="0"/>
          <a:chOff x="0" y="0"/>
          <a:chExt cx="0" cy="0"/>
        </a:xfrm>
      </p:grpSpPr>
      <p:pic>
        <p:nvPicPr>
          <p:cNvPr id="1687" name="Google Shape;1687;p185"/>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688" name="Google Shape;1688;p185"/>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689" name="Google Shape;1689;p185"/>
          <p:cNvGrpSpPr/>
          <p:nvPr/>
        </p:nvGrpSpPr>
        <p:grpSpPr>
          <a:xfrm>
            <a:off x="8668400" y="2593628"/>
            <a:ext cx="265400" cy="2345202"/>
            <a:chOff x="5434475" y="2630351"/>
            <a:chExt cx="265400" cy="2345202"/>
          </a:xfrm>
        </p:grpSpPr>
        <p:pic>
          <p:nvPicPr>
            <p:cNvPr id="1690" name="Google Shape;1690;p185"/>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691" name="Google Shape;1691;p185"/>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692" name="Google Shape;1692;p185"/>
          <p:cNvSpPr txBox="1"/>
          <p:nvPr>
            <p:ph type="ctrTitle"/>
          </p:nvPr>
        </p:nvSpPr>
        <p:spPr>
          <a:xfrm>
            <a:off x="457200" y="3383050"/>
            <a:ext cx="6428700" cy="1143000"/>
          </a:xfrm>
          <a:prstGeom prst="rect">
            <a:avLst/>
          </a:prstGeom>
        </p:spPr>
        <p:txBody>
          <a:bodyPr anchorCtr="0" anchor="t" bIns="0" lIns="0" spcFirstLastPara="1" rIns="0" wrap="square" tIns="0">
            <a:sp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693" name="Google Shape;1693;p185"/>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85"/>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None/>
            </a:pPr>
            <a:r>
              <a:rPr b="1" lang="en" sz="4800">
                <a:solidFill>
                  <a:srgbClr val="E41F26"/>
                </a:solidFill>
                <a:latin typeface="Barlow Condensed"/>
                <a:ea typeface="Barlow Condensed"/>
                <a:cs typeface="Barlow Condensed"/>
                <a:sym typeface="Barlow Condensed"/>
              </a:rPr>
              <a:t>Generative AI </a:t>
            </a:r>
            <a:endParaRPr b="1" sz="4800">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1695" name="Shape 1695"/>
        <p:cNvGrpSpPr/>
        <p:nvPr/>
      </p:nvGrpSpPr>
      <p:grpSpPr>
        <a:xfrm>
          <a:off x="0" y="0"/>
          <a:ext cx="0" cy="0"/>
          <a:chOff x="0" y="0"/>
          <a:chExt cx="0" cy="0"/>
        </a:xfrm>
      </p:grpSpPr>
      <p:sp>
        <p:nvSpPr>
          <p:cNvPr id="1696" name="Google Shape;1696;p18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97" name="Google Shape;1697;p186"/>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8" name="Google Shape;1698;p186"/>
          <p:cNvPicPr preferRelativeResize="0"/>
          <p:nvPr/>
        </p:nvPicPr>
        <p:blipFill>
          <a:blip r:embed="rId2">
            <a:alphaModFix/>
          </a:blip>
          <a:stretch>
            <a:fillRect/>
          </a:stretch>
        </p:blipFill>
        <p:spPr>
          <a:xfrm>
            <a:off x="6461782" y="1488900"/>
            <a:ext cx="2058478" cy="1966650"/>
          </a:xfrm>
          <a:prstGeom prst="rect">
            <a:avLst/>
          </a:prstGeom>
          <a:noFill/>
          <a:ln>
            <a:noFill/>
          </a:ln>
        </p:spPr>
      </p:pic>
      <p:sp>
        <p:nvSpPr>
          <p:cNvPr id="1699" name="Google Shape;1699;p186"/>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1700" name="Google Shape;1700;p186"/>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1000"/>
              </a:spcAft>
              <a:buNone/>
            </a:pPr>
            <a:r>
              <a:rPr lang="en" sz="1800">
                <a:solidFill>
                  <a:srgbClr val="222222"/>
                </a:solidFill>
                <a:latin typeface="Nunito"/>
                <a:ea typeface="Nunito"/>
                <a:cs typeface="Nunito"/>
                <a:sym typeface="Nunito"/>
              </a:rPr>
              <a:t>By the end of the lesson, you will be able to…</a:t>
            </a:r>
            <a:endParaRPr sz="1800">
              <a:solidFill>
                <a:srgbClr val="222222"/>
              </a:solidFill>
              <a:latin typeface="Nunito"/>
              <a:ea typeface="Nunito"/>
              <a:cs typeface="Nunito"/>
              <a:sym typeface="Nunito"/>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1701" name="Shape 1701"/>
        <p:cNvGrpSpPr/>
        <p:nvPr/>
      </p:nvGrpSpPr>
      <p:grpSpPr>
        <a:xfrm>
          <a:off x="0" y="0"/>
          <a:ext cx="0" cy="0"/>
          <a:chOff x="0" y="0"/>
          <a:chExt cx="0" cy="0"/>
        </a:xfrm>
      </p:grpSpPr>
      <p:sp>
        <p:nvSpPr>
          <p:cNvPr id="1702" name="Google Shape;1702;p18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03" name="Google Shape;1703;p187"/>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accent2"/>
                </a:solidFill>
                <a:latin typeface="Brygada 1918"/>
                <a:ea typeface="Brygada 1918"/>
                <a:cs typeface="Brygada 1918"/>
                <a:sym typeface="Brygada 1918"/>
              </a:rPr>
              <a:t>“</a:t>
            </a:r>
            <a:endParaRPr b="1" sz="40000">
              <a:solidFill>
                <a:schemeClr val="accent2"/>
              </a:solidFill>
              <a:latin typeface="Brygada 1918"/>
              <a:ea typeface="Brygada 1918"/>
              <a:cs typeface="Brygada 1918"/>
              <a:sym typeface="Brygada 1918"/>
            </a:endParaRPr>
          </a:p>
        </p:txBody>
      </p:sp>
      <p:sp>
        <p:nvSpPr>
          <p:cNvPr id="1704" name="Google Shape;1704;p187"/>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05" name="Google Shape;1705;p187"/>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1706" name="Google Shape;1706;p18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07" name="Google Shape;1707;p187"/>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1708" name="Shape 1708"/>
        <p:cNvGrpSpPr/>
        <p:nvPr/>
      </p:nvGrpSpPr>
      <p:grpSpPr>
        <a:xfrm>
          <a:off x="0" y="0"/>
          <a:ext cx="0" cy="0"/>
          <a:chOff x="0" y="0"/>
          <a:chExt cx="0" cy="0"/>
        </a:xfrm>
      </p:grpSpPr>
      <p:sp>
        <p:nvSpPr>
          <p:cNvPr id="1709" name="Google Shape;1709;p188"/>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710" name="Google Shape;1710;p188"/>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711" name="Google Shape;1711;p188"/>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712" name="Google Shape;1712;p188"/>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713" name="Google Shape;1713;p18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14" name="Google Shape;1714;p188"/>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1715" name="Google Shape;1715;p188"/>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1716" name="Shape 1716"/>
        <p:cNvGrpSpPr/>
        <p:nvPr/>
      </p:nvGrpSpPr>
      <p:grpSpPr>
        <a:xfrm>
          <a:off x="0" y="0"/>
          <a:ext cx="0" cy="0"/>
          <a:chOff x="0" y="0"/>
          <a:chExt cx="0" cy="0"/>
        </a:xfrm>
      </p:grpSpPr>
      <p:pic>
        <p:nvPicPr>
          <p:cNvPr descr="GA-Cog-900.png" id="1717" name="Google Shape;1717;p18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18" name="Google Shape;1718;p189"/>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19" name="Google Shape;1719;p189"/>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720" name="Google Shape;1720;p189"/>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21" name="Google Shape;1721;p189"/>
          <p:cNvSpPr/>
          <p:nvPr>
            <p:ph idx="2" type="pic"/>
          </p:nvPr>
        </p:nvSpPr>
        <p:spPr>
          <a:xfrm>
            <a:off x="5242200" y="979025"/>
            <a:ext cx="3444600" cy="3444600"/>
          </a:xfrm>
          <a:prstGeom prst="rect">
            <a:avLst/>
          </a:prstGeom>
          <a:noFill/>
          <a:ln>
            <a:noFill/>
          </a:ln>
        </p:spPr>
      </p:sp>
      <p:sp>
        <p:nvSpPr>
          <p:cNvPr id="1722" name="Google Shape;1722;p18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723" name="Shape 1723"/>
        <p:cNvGrpSpPr/>
        <p:nvPr/>
      </p:nvGrpSpPr>
      <p:grpSpPr>
        <a:xfrm>
          <a:off x="0" y="0"/>
          <a:ext cx="0" cy="0"/>
          <a:chOff x="0" y="0"/>
          <a:chExt cx="0" cy="0"/>
        </a:xfrm>
      </p:grpSpPr>
      <p:pic>
        <p:nvPicPr>
          <p:cNvPr descr="GA-Cog-900.png" id="1724" name="Google Shape;1724;p19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25" name="Google Shape;1725;p190"/>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26" name="Google Shape;1726;p190"/>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727" name="Google Shape;1727;p190"/>
          <p:cNvSpPr txBox="1"/>
          <p:nvPr>
            <p:ph idx="1" type="body"/>
          </p:nvPr>
        </p:nvSpPr>
        <p:spPr>
          <a:xfrm>
            <a:off x="1142150" y="1143850"/>
            <a:ext cx="7544700" cy="10530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28" name="Google Shape;1728;p190"/>
          <p:cNvSpPr/>
          <p:nvPr>
            <p:ph idx="2" type="pic"/>
          </p:nvPr>
        </p:nvSpPr>
        <p:spPr>
          <a:xfrm>
            <a:off x="1142100" y="2575550"/>
            <a:ext cx="7544700" cy="1848000"/>
          </a:xfrm>
          <a:prstGeom prst="rect">
            <a:avLst/>
          </a:prstGeom>
          <a:noFill/>
          <a:ln>
            <a:noFill/>
          </a:ln>
        </p:spPr>
      </p:sp>
      <p:sp>
        <p:nvSpPr>
          <p:cNvPr id="1729" name="Google Shape;1729;p19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730" name="Shape 1730"/>
        <p:cNvGrpSpPr/>
        <p:nvPr/>
      </p:nvGrpSpPr>
      <p:grpSpPr>
        <a:xfrm>
          <a:off x="0" y="0"/>
          <a:ext cx="0" cy="0"/>
          <a:chOff x="0" y="0"/>
          <a:chExt cx="0" cy="0"/>
        </a:xfrm>
      </p:grpSpPr>
      <p:pic>
        <p:nvPicPr>
          <p:cNvPr descr="GA-Cog-900.png" id="1731" name="Google Shape;1731;p19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32" name="Google Shape;1732;p191"/>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33" name="Google Shape;1733;p191"/>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pic>
        <p:nvPicPr>
          <p:cNvPr id="1734" name="Google Shape;1734;p191"/>
          <p:cNvPicPr preferRelativeResize="0"/>
          <p:nvPr/>
        </p:nvPicPr>
        <p:blipFill>
          <a:blip r:embed="rId3">
            <a:alphaModFix/>
          </a:blip>
          <a:stretch>
            <a:fillRect/>
          </a:stretch>
        </p:blipFill>
        <p:spPr>
          <a:xfrm>
            <a:off x="7683788" y="182962"/>
            <a:ext cx="1003025" cy="958867"/>
          </a:xfrm>
          <a:prstGeom prst="rect">
            <a:avLst/>
          </a:prstGeom>
          <a:noFill/>
          <a:ln>
            <a:noFill/>
          </a:ln>
        </p:spPr>
      </p:pic>
      <p:sp>
        <p:nvSpPr>
          <p:cNvPr id="1735" name="Google Shape;1735;p191"/>
          <p:cNvSpPr/>
          <p:nvPr>
            <p:ph idx="2" type="pic"/>
          </p:nvPr>
        </p:nvSpPr>
        <p:spPr>
          <a:xfrm>
            <a:off x="5740500" y="1469575"/>
            <a:ext cx="2946300" cy="2946300"/>
          </a:xfrm>
          <a:prstGeom prst="rect">
            <a:avLst/>
          </a:prstGeom>
          <a:noFill/>
          <a:ln>
            <a:noFill/>
          </a:ln>
        </p:spPr>
      </p:sp>
      <p:sp>
        <p:nvSpPr>
          <p:cNvPr id="1736" name="Google Shape;1736;p191"/>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1737" name="Google Shape;1737;p19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1738" name="Shape 1738"/>
        <p:cNvGrpSpPr/>
        <p:nvPr/>
      </p:nvGrpSpPr>
      <p:grpSpPr>
        <a:xfrm>
          <a:off x="0" y="0"/>
          <a:ext cx="0" cy="0"/>
          <a:chOff x="0" y="0"/>
          <a:chExt cx="0" cy="0"/>
        </a:xfrm>
      </p:grpSpPr>
      <p:sp>
        <p:nvSpPr>
          <p:cNvPr id="1739" name="Google Shape;1739;p192"/>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740" name="Google Shape;1740;p192"/>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741" name="Google Shape;1741;p192"/>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742" name="Google Shape;1742;p192"/>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743" name="Google Shape;1743;p192"/>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44" name="Google Shape;1744;p192"/>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E41F26"/>
                </a:solidFill>
                <a:latin typeface="Barlow Condensed"/>
                <a:ea typeface="Barlow Condensed"/>
                <a:cs typeface="Barlow Condensed"/>
                <a:sym typeface="Barlow Condensed"/>
              </a:rPr>
              <a:t>PRACTICE</a:t>
            </a:r>
            <a:endParaRPr b="1" sz="10000">
              <a:solidFill>
                <a:srgbClr val="E41F26"/>
              </a:solidFill>
              <a:latin typeface="Barlow Condensed"/>
              <a:ea typeface="Barlow Condensed"/>
              <a:cs typeface="Barlow Condensed"/>
              <a:sym typeface="Barlow Condensed"/>
            </a:endParaRPr>
          </a:p>
        </p:txBody>
      </p:sp>
      <p:pic>
        <p:nvPicPr>
          <p:cNvPr id="1745" name="Google Shape;1745;p192"/>
          <p:cNvPicPr preferRelativeResize="0"/>
          <p:nvPr/>
        </p:nvPicPr>
        <p:blipFill>
          <a:blip r:embed="rId4">
            <a:alphaModFix/>
          </a:blip>
          <a:stretch>
            <a:fillRect/>
          </a:stretch>
        </p:blipFill>
        <p:spPr>
          <a:xfrm>
            <a:off x="7149075" y="659200"/>
            <a:ext cx="1371600" cy="1371600"/>
          </a:xfrm>
          <a:prstGeom prst="rect">
            <a:avLst/>
          </a:prstGeom>
          <a:noFill/>
          <a:ln>
            <a:noFill/>
          </a:ln>
        </p:spPr>
      </p:pic>
    </p:spTree>
  </p:cSld>
  <p:clrMapOvr>
    <a:masterClrMapping/>
  </p:clrMapOvr>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1746" name="Shape 1746"/>
        <p:cNvGrpSpPr/>
        <p:nvPr/>
      </p:nvGrpSpPr>
      <p:grpSpPr>
        <a:xfrm>
          <a:off x="0" y="0"/>
          <a:ext cx="0" cy="0"/>
          <a:chOff x="0" y="0"/>
          <a:chExt cx="0" cy="0"/>
        </a:xfrm>
      </p:grpSpPr>
      <p:sp>
        <p:nvSpPr>
          <p:cNvPr id="1747" name="Google Shape;1747;p193"/>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748" name="Google Shape;1748;p193"/>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1749" name="Google Shape;1749;p193"/>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1750" name="Google Shape;1750;p193"/>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751" name="Google Shape;1751;p193"/>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52" name="Google Shape;1752;p193"/>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740B5"/>
                </a:solidFill>
                <a:latin typeface="Barlow Condensed"/>
                <a:ea typeface="Barlow Condensed"/>
                <a:cs typeface="Barlow Condensed"/>
                <a:sym typeface="Barlow Condensed"/>
              </a:rPr>
              <a:t>REFLECT</a:t>
            </a:r>
            <a:endParaRPr b="1" sz="10000">
              <a:solidFill>
                <a:srgbClr val="3740B5"/>
              </a:solidFill>
              <a:latin typeface="Barlow Condensed"/>
              <a:ea typeface="Barlow Condensed"/>
              <a:cs typeface="Barlow Condensed"/>
              <a:sym typeface="Barlow Condensed"/>
            </a:endParaRPr>
          </a:p>
        </p:txBody>
      </p:sp>
      <p:pic>
        <p:nvPicPr>
          <p:cNvPr id="1753" name="Google Shape;1753;p193"/>
          <p:cNvPicPr preferRelativeResize="0"/>
          <p:nvPr/>
        </p:nvPicPr>
        <p:blipFill>
          <a:blip r:embed="rId4">
            <a:alphaModFix/>
          </a:blip>
          <a:stretch>
            <a:fillRect/>
          </a:stretch>
        </p:blipFill>
        <p:spPr>
          <a:xfrm>
            <a:off x="7089575" y="666750"/>
            <a:ext cx="1514475" cy="1676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NO HEADLINE">
  <p:cSld name="BLANK_1_1">
    <p:spTree>
      <p:nvGrpSpPr>
        <p:cNvPr id="161" name="Shape 161"/>
        <p:cNvGrpSpPr/>
        <p:nvPr/>
      </p:nvGrpSpPr>
      <p:grpSpPr>
        <a:xfrm>
          <a:off x="0" y="0"/>
          <a:ext cx="0" cy="0"/>
          <a:chOff x="0" y="0"/>
          <a:chExt cx="0" cy="0"/>
        </a:xfrm>
      </p:grpSpPr>
      <p:sp>
        <p:nvSpPr>
          <p:cNvPr id="162" name="Google Shape;162;p20"/>
          <p:cNvSpPr/>
          <p:nvPr/>
        </p:nvSpPr>
        <p:spPr>
          <a:xfrm>
            <a:off x="-47625" y="-9525"/>
            <a:ext cx="9201300" cy="5200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0"/>
          <p:cNvSpPr/>
          <p:nvPr>
            <p:ph idx="2" type="pic"/>
          </p:nvPr>
        </p:nvSpPr>
        <p:spPr>
          <a:xfrm>
            <a:off x="-47625" y="-28651"/>
            <a:ext cx="9201300" cy="5200500"/>
          </a:xfrm>
          <a:prstGeom prst="rect">
            <a:avLst/>
          </a:prstGeom>
          <a:noFill/>
          <a:ln>
            <a:noFill/>
          </a:ln>
        </p:spPr>
      </p:sp>
    </p:spTree>
  </p:cSld>
  <p:clrMapOvr>
    <a:masterClrMapping/>
  </p:clrMapOvr>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1754" name="Shape 1754"/>
        <p:cNvGrpSpPr/>
        <p:nvPr/>
      </p:nvGrpSpPr>
      <p:grpSpPr>
        <a:xfrm>
          <a:off x="0" y="0"/>
          <a:ext cx="0" cy="0"/>
          <a:chOff x="0" y="0"/>
          <a:chExt cx="0" cy="0"/>
        </a:xfrm>
      </p:grpSpPr>
      <p:sp>
        <p:nvSpPr>
          <p:cNvPr id="1755" name="Google Shape;1755;p194"/>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56" name="Google Shape;1756;p194"/>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
        <p:nvSpPr>
          <p:cNvPr id="1757" name="Google Shape;1757;p19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Nunito"/>
                <a:ea typeface="Nunito"/>
                <a:cs typeface="Nunito"/>
                <a:sym typeface="Nunito"/>
              </a:defRPr>
            </a:lvl1pPr>
            <a:lvl2pPr lvl="1" rtl="0">
              <a:buNone/>
              <a:defRPr sz="1300">
                <a:latin typeface="Nunito"/>
                <a:ea typeface="Nunito"/>
                <a:cs typeface="Nunito"/>
                <a:sym typeface="Nunito"/>
              </a:defRPr>
            </a:lvl2pPr>
            <a:lvl3pPr lvl="2" rtl="0">
              <a:buNone/>
              <a:defRPr sz="1300">
                <a:latin typeface="Nunito"/>
                <a:ea typeface="Nunito"/>
                <a:cs typeface="Nunito"/>
                <a:sym typeface="Nunito"/>
              </a:defRPr>
            </a:lvl3pPr>
            <a:lvl4pPr lvl="3" rtl="0">
              <a:buNone/>
              <a:defRPr sz="1300">
                <a:latin typeface="Nunito"/>
                <a:ea typeface="Nunito"/>
                <a:cs typeface="Nunito"/>
                <a:sym typeface="Nunito"/>
              </a:defRPr>
            </a:lvl4pPr>
            <a:lvl5pPr lvl="4" rtl="0">
              <a:buNone/>
              <a:defRPr sz="1300">
                <a:latin typeface="Nunito"/>
                <a:ea typeface="Nunito"/>
                <a:cs typeface="Nunito"/>
                <a:sym typeface="Nunito"/>
              </a:defRPr>
            </a:lvl5pPr>
            <a:lvl6pPr lvl="5" rtl="0">
              <a:buNone/>
              <a:defRPr sz="1300">
                <a:latin typeface="Nunito"/>
                <a:ea typeface="Nunito"/>
                <a:cs typeface="Nunito"/>
                <a:sym typeface="Nunito"/>
              </a:defRPr>
            </a:lvl6pPr>
            <a:lvl7pPr lvl="6" rtl="0">
              <a:buNone/>
              <a:defRPr sz="1300">
                <a:latin typeface="Nunito"/>
                <a:ea typeface="Nunito"/>
                <a:cs typeface="Nunito"/>
                <a:sym typeface="Nunito"/>
              </a:defRPr>
            </a:lvl7pPr>
            <a:lvl8pPr lvl="7" rtl="0">
              <a:buNone/>
              <a:defRPr sz="1300">
                <a:latin typeface="Nunito"/>
                <a:ea typeface="Nunito"/>
                <a:cs typeface="Nunito"/>
                <a:sym typeface="Nunito"/>
              </a:defRPr>
            </a:lvl8pPr>
            <a:lvl9pPr lvl="8" rtl="0">
              <a:buNone/>
              <a:defRPr sz="1300">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1758" name="Shape 1758"/>
        <p:cNvGrpSpPr/>
        <p:nvPr/>
      </p:nvGrpSpPr>
      <p:grpSpPr>
        <a:xfrm>
          <a:off x="0" y="0"/>
          <a:ext cx="0" cy="0"/>
          <a:chOff x="0" y="0"/>
          <a:chExt cx="0" cy="0"/>
        </a:xfrm>
      </p:grpSpPr>
      <p:sp>
        <p:nvSpPr>
          <p:cNvPr id="1759" name="Google Shape;1759;p195"/>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60" name="Google Shape;1760;p19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761" name="Google Shape;1761;p19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62" name="Google Shape;1762;p195"/>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763" name="Google Shape;1763;p195"/>
          <p:cNvSpPr txBox="1"/>
          <p:nvPr>
            <p:ph idx="1" type="body"/>
          </p:nvPr>
        </p:nvSpPr>
        <p:spPr>
          <a:xfrm>
            <a:off x="1142150" y="1143850"/>
            <a:ext cx="44028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1764" name="Shape 1764"/>
        <p:cNvGrpSpPr/>
        <p:nvPr/>
      </p:nvGrpSpPr>
      <p:grpSpPr>
        <a:xfrm>
          <a:off x="0" y="0"/>
          <a:ext cx="0" cy="0"/>
          <a:chOff x="0" y="0"/>
          <a:chExt cx="0" cy="0"/>
        </a:xfrm>
      </p:grpSpPr>
      <p:sp>
        <p:nvSpPr>
          <p:cNvPr id="1765" name="Google Shape;1765;p196"/>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66" name="Google Shape;1766;p19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767" name="Google Shape;1767;p19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68" name="Google Shape;1768;p196"/>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96"/>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Tips for Reflection:</a:t>
            </a:r>
            <a:br>
              <a:rPr b="1" lang="en">
                <a:solidFill>
                  <a:srgbClr val="FFFFFF"/>
                </a:solidFill>
                <a:latin typeface="Barlow"/>
                <a:ea typeface="Barlow"/>
                <a:cs typeface="Barlow"/>
                <a:sym typeface="Barlow"/>
              </a:rPr>
            </a:br>
            <a:endParaRPr b="1">
              <a:solidFill>
                <a:srgbClr val="FFFFFF"/>
              </a:solidFill>
              <a:latin typeface="Barlow"/>
              <a:ea typeface="Barlow"/>
              <a:cs typeface="Barlow"/>
              <a:sym typeface="Barlow"/>
            </a:endParaRPr>
          </a:p>
          <a:p>
            <a:pPr indent="0" lvl="0" marL="0" rtl="0" algn="ctr">
              <a:spcBef>
                <a:spcPts val="0"/>
              </a:spcBef>
              <a:spcAft>
                <a:spcPts val="0"/>
              </a:spcAft>
              <a:buNone/>
            </a:pPr>
            <a:r>
              <a:rPr lang="en" sz="1200">
                <a:solidFill>
                  <a:srgbClr val="FFFFFF"/>
                </a:solidFill>
                <a:latin typeface="Nunito"/>
                <a:ea typeface="Nunito"/>
                <a:cs typeface="Nunito"/>
                <a:sym typeface="Nunito"/>
              </a:rPr>
              <a:t>Think carefully through the questions, provide specific details and examples, and try to break down your thinking. </a:t>
            </a:r>
            <a:endParaRPr sz="1200">
              <a:solidFill>
                <a:srgbClr val="FFFFFF"/>
              </a:solidFill>
              <a:latin typeface="Nunito"/>
              <a:ea typeface="Nunito"/>
              <a:cs typeface="Nunito"/>
              <a:sym typeface="Nunito"/>
            </a:endParaRPr>
          </a:p>
        </p:txBody>
      </p:sp>
      <p:sp>
        <p:nvSpPr>
          <p:cNvPr id="1770" name="Google Shape;1770;p196"/>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1" name="Google Shape;1771;p196"/>
          <p:cNvPicPr preferRelativeResize="0"/>
          <p:nvPr/>
        </p:nvPicPr>
        <p:blipFill>
          <a:blip r:embed="rId3">
            <a:alphaModFix/>
          </a:blip>
          <a:stretch>
            <a:fillRect/>
          </a:stretch>
        </p:blipFill>
        <p:spPr>
          <a:xfrm>
            <a:off x="7834175" y="1297575"/>
            <a:ext cx="376601" cy="376601"/>
          </a:xfrm>
          <a:prstGeom prst="rect">
            <a:avLst/>
          </a:prstGeom>
          <a:noFill/>
          <a:ln>
            <a:noFill/>
          </a:ln>
        </p:spPr>
      </p:pic>
      <p:sp>
        <p:nvSpPr>
          <p:cNvPr id="1772" name="Google Shape;1772;p196"/>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rgbClr val="222222"/>
                </a:solidFill>
                <a:latin typeface="Nunito"/>
                <a:ea typeface="Nunito"/>
                <a:cs typeface="Nunito"/>
                <a:sym typeface="Nunito"/>
              </a:rPr>
              <a:t>Taking what you learned and what you practiced, answer the following reflection questions. </a:t>
            </a:r>
            <a:endParaRPr>
              <a:solidFill>
                <a:srgbClr val="222222"/>
              </a:solidFill>
              <a:latin typeface="Nunito"/>
              <a:ea typeface="Nunito"/>
              <a:cs typeface="Nunito"/>
              <a:sym typeface="Nunito"/>
            </a:endParaRPr>
          </a:p>
        </p:txBody>
      </p:sp>
      <p:sp>
        <p:nvSpPr>
          <p:cNvPr id="1773" name="Google Shape;1773;p196"/>
          <p:cNvSpPr txBox="1"/>
          <p:nvPr>
            <p:ph type="title"/>
          </p:nvPr>
        </p:nvSpPr>
        <p:spPr>
          <a:xfrm>
            <a:off x="1142200" y="457200"/>
            <a:ext cx="47988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774" name="Google Shape;1774;p196"/>
          <p:cNvSpPr txBox="1"/>
          <p:nvPr>
            <p:ph idx="1" type="body"/>
          </p:nvPr>
        </p:nvSpPr>
        <p:spPr>
          <a:xfrm>
            <a:off x="1825600" y="1900075"/>
            <a:ext cx="41154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1775" name="Shape 1775"/>
        <p:cNvGrpSpPr/>
        <p:nvPr/>
      </p:nvGrpSpPr>
      <p:grpSpPr>
        <a:xfrm>
          <a:off x="0" y="0"/>
          <a:ext cx="0" cy="0"/>
          <a:chOff x="0" y="0"/>
          <a:chExt cx="0" cy="0"/>
        </a:xfrm>
      </p:grpSpPr>
      <p:sp>
        <p:nvSpPr>
          <p:cNvPr id="1776" name="Google Shape;1776;p197"/>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777" name="Google Shape;1777;p19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778" name="Google Shape;1778;p19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79" name="Google Shape;1779;p197"/>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Knowledge Check:</a:t>
            </a:r>
            <a:endParaRPr b="1" sz="2000">
              <a:solidFill>
                <a:srgbClr val="222222"/>
              </a:solidFill>
              <a:latin typeface="Barlow Condensed"/>
              <a:ea typeface="Barlow Condensed"/>
              <a:cs typeface="Barlow Condensed"/>
              <a:sym typeface="Barlow Condensed"/>
            </a:endParaRPr>
          </a:p>
        </p:txBody>
      </p:sp>
      <p:sp>
        <p:nvSpPr>
          <p:cNvPr id="1780" name="Google Shape;1780;p197"/>
          <p:cNvSpPr txBox="1"/>
          <p:nvPr>
            <p:ph idx="1" type="subTitle"/>
          </p:nvPr>
        </p:nvSpPr>
        <p:spPr>
          <a:xfrm>
            <a:off x="1142150" y="946900"/>
            <a:ext cx="6349500" cy="315900"/>
          </a:xfrm>
          <a:prstGeom prst="rect">
            <a:avLst/>
          </a:prstGeom>
        </p:spPr>
        <p:txBody>
          <a:bodyPr anchorCtr="0" anchor="t" bIns="0" lIns="0" spcFirstLastPara="1" rIns="0" wrap="square" tIns="0">
            <a:spAutoFit/>
          </a:bodyPr>
          <a:lstStyle>
            <a:lvl1pPr lvl="0" rtl="0">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rtl="0">
              <a:spcBef>
                <a:spcPts val="1000"/>
              </a:spcBef>
              <a:spcAft>
                <a:spcPts val="0"/>
              </a:spcAft>
              <a:buSzPts val="1400"/>
              <a:buNone/>
              <a:defRPr/>
            </a:lvl2pPr>
            <a:lvl3pPr lvl="2" rtl="0">
              <a:spcBef>
                <a:spcPts val="1000"/>
              </a:spcBef>
              <a:spcAft>
                <a:spcPts val="0"/>
              </a:spcAft>
              <a:buSzPts val="1400"/>
              <a:buNone/>
              <a:defRPr/>
            </a:lvl3pPr>
            <a:lvl4pPr lvl="3" rtl="0">
              <a:spcBef>
                <a:spcPts val="1000"/>
              </a:spcBef>
              <a:spcAft>
                <a:spcPts val="0"/>
              </a:spcAft>
              <a:buSzPts val="1400"/>
              <a:buNone/>
              <a:defRPr/>
            </a:lvl4pPr>
            <a:lvl5pPr lvl="4" rtl="0">
              <a:spcBef>
                <a:spcPts val="1000"/>
              </a:spcBef>
              <a:spcAft>
                <a:spcPts val="0"/>
              </a:spcAft>
              <a:buSzPts val="1400"/>
              <a:buNone/>
              <a:defRPr/>
            </a:lvl5pPr>
            <a:lvl6pPr lvl="5" rtl="0">
              <a:spcBef>
                <a:spcPts val="1000"/>
              </a:spcBef>
              <a:spcAft>
                <a:spcPts val="0"/>
              </a:spcAft>
              <a:buSzPts val="1400"/>
              <a:buNone/>
              <a:defRPr/>
            </a:lvl6pPr>
            <a:lvl7pPr lvl="6" rtl="0">
              <a:spcBef>
                <a:spcPts val="1000"/>
              </a:spcBef>
              <a:spcAft>
                <a:spcPts val="0"/>
              </a:spcAft>
              <a:buSzPts val="1400"/>
              <a:buNone/>
              <a:defRPr/>
            </a:lvl7pPr>
            <a:lvl8pPr lvl="7" rtl="0">
              <a:spcBef>
                <a:spcPts val="1000"/>
              </a:spcBef>
              <a:spcAft>
                <a:spcPts val="0"/>
              </a:spcAft>
              <a:buSzPts val="1400"/>
              <a:buNone/>
              <a:defRPr/>
            </a:lvl8pPr>
            <a:lvl9pPr lvl="8" rtl="0">
              <a:spcBef>
                <a:spcPts val="1000"/>
              </a:spcBef>
              <a:spcAft>
                <a:spcPts val="1000"/>
              </a:spcAft>
              <a:buSzPts val="1400"/>
              <a:buNone/>
              <a:defRPr/>
            </a:lvl9pPr>
          </a:lstStyle>
          <a:p/>
        </p:txBody>
      </p:sp>
      <p:pic>
        <p:nvPicPr>
          <p:cNvPr id="1781" name="Google Shape;1781;p197"/>
          <p:cNvPicPr preferRelativeResize="0"/>
          <p:nvPr/>
        </p:nvPicPr>
        <p:blipFill>
          <a:blip r:embed="rId3">
            <a:alphaModFix/>
          </a:blip>
          <a:stretch>
            <a:fillRect/>
          </a:stretch>
        </p:blipFill>
        <p:spPr>
          <a:xfrm>
            <a:off x="7683776" y="247963"/>
            <a:ext cx="1003024" cy="833975"/>
          </a:xfrm>
          <a:prstGeom prst="rect">
            <a:avLst/>
          </a:prstGeom>
          <a:noFill/>
          <a:ln>
            <a:noFill/>
          </a:ln>
        </p:spPr>
      </p:pic>
      <p:sp>
        <p:nvSpPr>
          <p:cNvPr id="1782" name="Google Shape;1782;p197"/>
          <p:cNvSpPr txBox="1"/>
          <p:nvPr>
            <p:ph idx="2" type="body"/>
          </p:nvPr>
        </p:nvSpPr>
        <p:spPr>
          <a:xfrm>
            <a:off x="1142150" y="1600200"/>
            <a:ext cx="6349500" cy="23268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 NO IMAGE mist">
  <p:cSld name="TITLE_AND_BODY_9_3">
    <p:spTree>
      <p:nvGrpSpPr>
        <p:cNvPr id="1783" name="Shape 1783"/>
        <p:cNvGrpSpPr/>
        <p:nvPr/>
      </p:nvGrpSpPr>
      <p:grpSpPr>
        <a:xfrm>
          <a:off x="0" y="0"/>
          <a:ext cx="0" cy="0"/>
          <a:chOff x="0" y="0"/>
          <a:chExt cx="0" cy="0"/>
        </a:xfrm>
      </p:grpSpPr>
      <p:sp>
        <p:nvSpPr>
          <p:cNvPr id="1784" name="Google Shape;1784;p198"/>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5" name="Google Shape;1785;p198"/>
          <p:cNvSpPr txBox="1"/>
          <p:nvPr>
            <p:ph idx="1" type="body"/>
          </p:nvPr>
        </p:nvSpPr>
        <p:spPr>
          <a:xfrm>
            <a:off x="457200" y="1190625"/>
            <a:ext cx="82296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1786" name="Google Shape;1786;p19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787" name="Google Shape;1787;p198"/>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88" name="Shape 1788"/>
        <p:cNvGrpSpPr/>
        <p:nvPr/>
      </p:nvGrpSpPr>
      <p:grpSpPr>
        <a:xfrm>
          <a:off x="0" y="0"/>
          <a:ext cx="0" cy="0"/>
          <a:chOff x="0" y="0"/>
          <a:chExt cx="0" cy="0"/>
        </a:xfrm>
      </p:grpSpPr>
      <p:sp>
        <p:nvSpPr>
          <p:cNvPr id="1789" name="Google Shape;1789;p199"/>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90" name="Google Shape;1790;p19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791" name="Google Shape;1791;p199"/>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_1_1">
    <p:bg>
      <p:bgPr>
        <a:solidFill>
          <a:schemeClr val="dk2"/>
        </a:solidFill>
      </p:bgPr>
    </p:bg>
    <p:spTree>
      <p:nvGrpSpPr>
        <p:cNvPr id="1792" name="Shape 1792"/>
        <p:cNvGrpSpPr/>
        <p:nvPr/>
      </p:nvGrpSpPr>
      <p:grpSpPr>
        <a:xfrm>
          <a:off x="0" y="0"/>
          <a:ext cx="0" cy="0"/>
          <a:chOff x="0" y="0"/>
          <a:chExt cx="0" cy="0"/>
        </a:xfrm>
      </p:grpSpPr>
      <p:sp>
        <p:nvSpPr>
          <p:cNvPr id="1793" name="Google Shape;1793;p20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94" name="Google Shape;1794;p200"/>
          <p:cNvSpPr txBox="1"/>
          <p:nvPr>
            <p:ph type="ctrTitle"/>
          </p:nvPr>
        </p:nvSpPr>
        <p:spPr>
          <a:xfrm>
            <a:off x="0" y="457200"/>
            <a:ext cx="9144000" cy="2505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000"/>
              <a:buFont typeface="Barlow Medium"/>
              <a:buNone/>
              <a:defRPr>
                <a:solidFill>
                  <a:schemeClr val="lt1"/>
                </a:solidFill>
                <a:latin typeface="Barlow Medium"/>
                <a:ea typeface="Barlow Medium"/>
                <a:cs typeface="Barlow Medium"/>
                <a:sym typeface="Barlow Medium"/>
              </a:defRPr>
            </a:lvl1pPr>
            <a:lvl2pPr lvl="1"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2pPr>
            <a:lvl3pPr lvl="2"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3pPr>
            <a:lvl4pPr lvl="3"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4pPr>
            <a:lvl5pPr lvl="4"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5pPr>
            <a:lvl6pPr lvl="5"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6pPr>
            <a:lvl7pPr lvl="6"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7pPr>
            <a:lvl8pPr lvl="7"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8pPr>
            <a:lvl9pPr lvl="8"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9pPr>
          </a:lstStyle>
          <a:p/>
        </p:txBody>
      </p:sp>
      <p:pic>
        <p:nvPicPr>
          <p:cNvPr id="1795" name="Google Shape;1795;p200"/>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1796" name="Shape 1796"/>
        <p:cNvGrpSpPr/>
        <p:nvPr/>
      </p:nvGrpSpPr>
      <p:grpSpPr>
        <a:xfrm>
          <a:off x="0" y="0"/>
          <a:ext cx="0" cy="0"/>
          <a:chOff x="0" y="0"/>
          <a:chExt cx="0" cy="0"/>
        </a:xfrm>
      </p:grpSpPr>
      <p:sp>
        <p:nvSpPr>
          <p:cNvPr id="1797" name="Google Shape;1797;p201"/>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798" name="Google Shape;1798;p20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1799" name="Shape 1799"/>
        <p:cNvGrpSpPr/>
        <p:nvPr/>
      </p:nvGrpSpPr>
      <p:grpSpPr>
        <a:xfrm>
          <a:off x="0" y="0"/>
          <a:ext cx="0" cy="0"/>
          <a:chOff x="0" y="0"/>
          <a:chExt cx="0" cy="0"/>
        </a:xfrm>
      </p:grpSpPr>
      <p:sp>
        <p:nvSpPr>
          <p:cNvPr id="1800" name="Google Shape;1800;p202"/>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600"/>
              <a:buNone/>
              <a:defRPr sz="2400"/>
            </a:lvl1pPr>
            <a:lvl2pPr lvl="1" rtl="0" algn="l">
              <a:lnSpc>
                <a:spcPct val="100000"/>
              </a:lnSpc>
              <a:spcBef>
                <a:spcPts val="0"/>
              </a:spcBef>
              <a:spcAft>
                <a:spcPts val="0"/>
              </a:spcAft>
              <a:buSzPts val="2600"/>
              <a:buNone/>
              <a:defRPr sz="2400"/>
            </a:lvl2pPr>
            <a:lvl3pPr lvl="2" rtl="0" algn="l">
              <a:lnSpc>
                <a:spcPct val="100000"/>
              </a:lnSpc>
              <a:spcBef>
                <a:spcPts val="0"/>
              </a:spcBef>
              <a:spcAft>
                <a:spcPts val="0"/>
              </a:spcAft>
              <a:buSzPts val="2600"/>
              <a:buNone/>
              <a:defRPr sz="2400"/>
            </a:lvl3pPr>
            <a:lvl4pPr lvl="3" rtl="0" algn="l">
              <a:lnSpc>
                <a:spcPct val="100000"/>
              </a:lnSpc>
              <a:spcBef>
                <a:spcPts val="0"/>
              </a:spcBef>
              <a:spcAft>
                <a:spcPts val="0"/>
              </a:spcAft>
              <a:buSzPts val="2600"/>
              <a:buNone/>
              <a:defRPr sz="2400"/>
            </a:lvl4pPr>
            <a:lvl5pPr lvl="4" rtl="0" algn="l">
              <a:lnSpc>
                <a:spcPct val="100000"/>
              </a:lnSpc>
              <a:spcBef>
                <a:spcPts val="0"/>
              </a:spcBef>
              <a:spcAft>
                <a:spcPts val="0"/>
              </a:spcAft>
              <a:buSzPts val="2600"/>
              <a:buNone/>
              <a:defRPr sz="2400"/>
            </a:lvl5pPr>
            <a:lvl6pPr lvl="5" rtl="0" algn="l">
              <a:lnSpc>
                <a:spcPct val="100000"/>
              </a:lnSpc>
              <a:spcBef>
                <a:spcPts val="0"/>
              </a:spcBef>
              <a:spcAft>
                <a:spcPts val="0"/>
              </a:spcAft>
              <a:buSzPts val="2600"/>
              <a:buNone/>
              <a:defRPr sz="2400"/>
            </a:lvl6pPr>
            <a:lvl7pPr lvl="6" rtl="0" algn="l">
              <a:lnSpc>
                <a:spcPct val="100000"/>
              </a:lnSpc>
              <a:spcBef>
                <a:spcPts val="0"/>
              </a:spcBef>
              <a:spcAft>
                <a:spcPts val="0"/>
              </a:spcAft>
              <a:buSzPts val="2600"/>
              <a:buNone/>
              <a:defRPr sz="2400"/>
            </a:lvl7pPr>
            <a:lvl8pPr lvl="7" rtl="0" algn="l">
              <a:lnSpc>
                <a:spcPct val="100000"/>
              </a:lnSpc>
              <a:spcBef>
                <a:spcPts val="0"/>
              </a:spcBef>
              <a:spcAft>
                <a:spcPts val="0"/>
              </a:spcAft>
              <a:buSzPts val="2600"/>
              <a:buNone/>
              <a:defRPr sz="2400"/>
            </a:lvl8pPr>
            <a:lvl9pPr lvl="8" rtl="0" algn="l">
              <a:lnSpc>
                <a:spcPct val="100000"/>
              </a:lnSpc>
              <a:spcBef>
                <a:spcPts val="0"/>
              </a:spcBef>
              <a:spcAft>
                <a:spcPts val="0"/>
              </a:spcAft>
              <a:buSzPts val="2600"/>
              <a:buNone/>
              <a:defRPr sz="2400"/>
            </a:lvl9pPr>
          </a:lstStyle>
          <a:p/>
        </p:txBody>
      </p:sp>
      <p:sp>
        <p:nvSpPr>
          <p:cNvPr id="1801" name="Google Shape;1801;p202"/>
          <p:cNvSpPr txBox="1"/>
          <p:nvPr>
            <p:ph idx="1" type="body"/>
          </p:nvPr>
        </p:nvSpPr>
        <p:spPr>
          <a:xfrm>
            <a:off x="457200" y="1249850"/>
            <a:ext cx="8219100" cy="29433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30200" lvl="1" marL="914400" rtl="0" algn="l">
              <a:lnSpc>
                <a:spcPct val="115000"/>
              </a:lnSpc>
              <a:spcBef>
                <a:spcPts val="1600"/>
              </a:spcBef>
              <a:spcAft>
                <a:spcPts val="0"/>
              </a:spcAft>
              <a:buSzPts val="1600"/>
              <a:buChar char="○"/>
              <a:defRPr/>
            </a:lvl2pPr>
            <a:lvl3pPr indent="-317500" lvl="2" marL="1371600" rtl="0" algn="l">
              <a:lnSpc>
                <a:spcPct val="115000"/>
              </a:lnSpc>
              <a:spcBef>
                <a:spcPts val="1600"/>
              </a:spcBef>
              <a:spcAft>
                <a:spcPts val="0"/>
              </a:spcAft>
              <a:buSzPts val="1400"/>
              <a:buChar char="■"/>
              <a:defRPr/>
            </a:lvl3pPr>
            <a:lvl4pPr indent="-304800" lvl="3" marL="1828800" rtl="0" algn="l">
              <a:lnSpc>
                <a:spcPct val="115000"/>
              </a:lnSpc>
              <a:spcBef>
                <a:spcPts val="1600"/>
              </a:spcBef>
              <a:spcAft>
                <a:spcPts val="0"/>
              </a:spcAft>
              <a:buSzPts val="1200"/>
              <a:buChar char="●"/>
              <a:defRPr/>
            </a:lvl4pPr>
            <a:lvl5pPr indent="-304800" lvl="4" marL="2286000" rtl="0" algn="l">
              <a:lnSpc>
                <a:spcPct val="115000"/>
              </a:lnSpc>
              <a:spcBef>
                <a:spcPts val="1600"/>
              </a:spcBef>
              <a:spcAft>
                <a:spcPts val="0"/>
              </a:spcAft>
              <a:buSzPts val="1200"/>
              <a:buChar char="○"/>
              <a:defRPr/>
            </a:lvl5pPr>
            <a:lvl6pPr indent="-304800" lvl="5" marL="2743200" rtl="0" algn="l">
              <a:lnSpc>
                <a:spcPct val="115000"/>
              </a:lnSpc>
              <a:spcBef>
                <a:spcPts val="1600"/>
              </a:spcBef>
              <a:spcAft>
                <a:spcPts val="0"/>
              </a:spcAft>
              <a:buSzPts val="1200"/>
              <a:buChar char="■"/>
              <a:defRPr/>
            </a:lvl6pPr>
            <a:lvl7pPr indent="-304800" lvl="6" marL="3200400" rtl="0" algn="l">
              <a:lnSpc>
                <a:spcPct val="115000"/>
              </a:lnSpc>
              <a:spcBef>
                <a:spcPts val="1600"/>
              </a:spcBef>
              <a:spcAft>
                <a:spcPts val="0"/>
              </a:spcAft>
              <a:buSzPts val="1200"/>
              <a:buChar char="●"/>
              <a:defRPr/>
            </a:lvl7pPr>
            <a:lvl8pPr indent="-304800" lvl="7" marL="3657600" rtl="0" algn="l">
              <a:lnSpc>
                <a:spcPct val="115000"/>
              </a:lnSpc>
              <a:spcBef>
                <a:spcPts val="1600"/>
              </a:spcBef>
              <a:spcAft>
                <a:spcPts val="0"/>
              </a:spcAft>
              <a:buSzPts val="1200"/>
              <a:buChar char="○"/>
              <a:defRPr/>
            </a:lvl8pPr>
            <a:lvl9pPr indent="-304800" lvl="8" marL="4114800" rtl="0" algn="l">
              <a:lnSpc>
                <a:spcPct val="115000"/>
              </a:lnSpc>
              <a:spcBef>
                <a:spcPts val="1600"/>
              </a:spcBef>
              <a:spcAft>
                <a:spcPts val="1600"/>
              </a:spcAft>
              <a:buSzPts val="1200"/>
              <a:buChar char="■"/>
              <a:defRPr/>
            </a:lvl9pPr>
          </a:lstStyle>
          <a:p/>
        </p:txBody>
      </p:sp>
      <p:sp>
        <p:nvSpPr>
          <p:cNvPr id="1802" name="Google Shape;1802;p202"/>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1">
  <p:cSld name="CUSTOM_1_1">
    <p:spTree>
      <p:nvGrpSpPr>
        <p:cNvPr id="1803" name="Shape 1803"/>
        <p:cNvGrpSpPr/>
        <p:nvPr/>
      </p:nvGrpSpPr>
      <p:grpSpPr>
        <a:xfrm>
          <a:off x="0" y="0"/>
          <a:ext cx="0" cy="0"/>
          <a:chOff x="0" y="0"/>
          <a:chExt cx="0" cy="0"/>
        </a:xfrm>
      </p:grpSpPr>
      <p:sp>
        <p:nvSpPr>
          <p:cNvPr id="1804" name="Google Shape;1804;p203"/>
          <p:cNvSpPr txBox="1"/>
          <p:nvPr>
            <p:ph type="title"/>
          </p:nvPr>
        </p:nvSpPr>
        <p:spPr>
          <a:xfrm>
            <a:off x="457200" y="28037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805" name="Google Shape;1805;p203"/>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806" name="Google Shape;1806;p203"/>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sz="900"/>
            </a:lvl1pPr>
            <a:lvl2pPr indent="-285750" lvl="1" marL="914400" rtl="0">
              <a:spcBef>
                <a:spcPts val="1000"/>
              </a:spcBef>
              <a:spcAft>
                <a:spcPts val="0"/>
              </a:spcAft>
              <a:buSzPts val="900"/>
              <a:buChar char="○"/>
              <a:defRPr sz="900"/>
            </a:lvl2pPr>
            <a:lvl3pPr indent="-285750" lvl="2" marL="1371600" rtl="0">
              <a:spcBef>
                <a:spcPts val="1000"/>
              </a:spcBef>
              <a:spcAft>
                <a:spcPts val="0"/>
              </a:spcAft>
              <a:buSzPts val="900"/>
              <a:buChar char="■"/>
              <a:defRPr sz="900"/>
            </a:lvl3pPr>
            <a:lvl4pPr indent="-285750" lvl="3" marL="1828800" rtl="0">
              <a:spcBef>
                <a:spcPts val="1000"/>
              </a:spcBef>
              <a:spcAft>
                <a:spcPts val="0"/>
              </a:spcAft>
              <a:buSzPts val="900"/>
              <a:buChar char="●"/>
              <a:defRPr sz="900"/>
            </a:lvl4pPr>
            <a:lvl5pPr indent="-285750" lvl="4" marL="2286000" rtl="0">
              <a:spcBef>
                <a:spcPts val="1000"/>
              </a:spcBef>
              <a:spcAft>
                <a:spcPts val="0"/>
              </a:spcAft>
              <a:buSzPts val="900"/>
              <a:buChar char="○"/>
              <a:defRPr sz="900"/>
            </a:lvl5pPr>
            <a:lvl6pPr indent="-285750" lvl="5" marL="2743200" rtl="0">
              <a:spcBef>
                <a:spcPts val="1000"/>
              </a:spcBef>
              <a:spcAft>
                <a:spcPts val="0"/>
              </a:spcAft>
              <a:buSzPts val="900"/>
              <a:buChar char="■"/>
              <a:defRPr sz="900"/>
            </a:lvl6pPr>
            <a:lvl7pPr indent="-285750" lvl="6" marL="3200400" rtl="0">
              <a:spcBef>
                <a:spcPts val="1000"/>
              </a:spcBef>
              <a:spcAft>
                <a:spcPts val="0"/>
              </a:spcAft>
              <a:buSzPts val="900"/>
              <a:buChar char="●"/>
              <a:defRPr sz="900"/>
            </a:lvl7pPr>
            <a:lvl8pPr indent="-285750" lvl="7" marL="3657600" rtl="0">
              <a:spcBef>
                <a:spcPts val="1000"/>
              </a:spcBef>
              <a:spcAft>
                <a:spcPts val="0"/>
              </a:spcAft>
              <a:buSzPts val="900"/>
              <a:buChar char="○"/>
              <a:defRPr sz="900"/>
            </a:lvl8pPr>
            <a:lvl9pPr indent="-285750" lvl="8" marL="4114800" rtl="0">
              <a:spcBef>
                <a:spcPts val="1000"/>
              </a:spcBef>
              <a:spcAft>
                <a:spcPts val="1000"/>
              </a:spcAft>
              <a:buSzPts val="900"/>
              <a:buChar char="■"/>
              <a:defRPr sz="900"/>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H">
  <p:cSld name="TITLE_2">
    <p:bg>
      <p:bgPr>
        <a:solidFill>
          <a:schemeClr val="lt1"/>
        </a:solidFill>
      </p:bgPr>
    </p:bg>
    <p:spTree>
      <p:nvGrpSpPr>
        <p:cNvPr id="22" name="Shape 22"/>
        <p:cNvGrpSpPr/>
        <p:nvPr/>
      </p:nvGrpSpPr>
      <p:grpSpPr>
        <a:xfrm>
          <a:off x="0" y="0"/>
          <a:ext cx="0" cy="0"/>
          <a:chOff x="0" y="0"/>
          <a:chExt cx="0" cy="0"/>
        </a:xfrm>
      </p:grpSpPr>
      <p:pic>
        <p:nvPicPr>
          <p:cNvPr id="23" name="Google Shape;23;p3"/>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24" name="Google Shape;24;p3"/>
          <p:cNvSpPr txBox="1"/>
          <p:nvPr>
            <p:ph type="ctrTitle"/>
          </p:nvPr>
        </p:nvSpPr>
        <p:spPr>
          <a:xfrm>
            <a:off x="685800" y="3036100"/>
            <a:ext cx="4731000" cy="2697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1600"/>
              <a:buFont typeface="Barlow Condensed"/>
              <a:buNone/>
              <a:defRPr b="1" sz="1600">
                <a:solidFill>
                  <a:schemeClr val="lt1"/>
                </a:solidFill>
                <a:latin typeface="Barlow Condensed"/>
                <a:ea typeface="Barlow Condensed"/>
                <a:cs typeface="Barlow Condensed"/>
                <a:sym typeface="Barlow Condensed"/>
              </a:defRPr>
            </a:lvl1pPr>
            <a:lvl2pPr lvl="1" rtl="0" algn="r">
              <a:spcBef>
                <a:spcPts val="0"/>
              </a:spcBef>
              <a:spcAft>
                <a:spcPts val="0"/>
              </a:spcAft>
              <a:buSzPts val="1600"/>
              <a:buFont typeface="Barlow Condensed"/>
              <a:buNone/>
              <a:defRPr b="1" sz="1600">
                <a:latin typeface="Barlow Condensed"/>
                <a:ea typeface="Barlow Condensed"/>
                <a:cs typeface="Barlow Condensed"/>
                <a:sym typeface="Barlow Condensed"/>
              </a:defRPr>
            </a:lvl2pPr>
            <a:lvl3pPr lvl="2" rtl="0" algn="r">
              <a:spcBef>
                <a:spcPts val="0"/>
              </a:spcBef>
              <a:spcAft>
                <a:spcPts val="0"/>
              </a:spcAft>
              <a:buSzPts val="1600"/>
              <a:buFont typeface="Barlow Condensed"/>
              <a:buNone/>
              <a:defRPr b="1" sz="1600">
                <a:latin typeface="Barlow Condensed"/>
                <a:ea typeface="Barlow Condensed"/>
                <a:cs typeface="Barlow Condensed"/>
                <a:sym typeface="Barlow Condensed"/>
              </a:defRPr>
            </a:lvl3pPr>
            <a:lvl4pPr lvl="3" rtl="0" algn="r">
              <a:spcBef>
                <a:spcPts val="0"/>
              </a:spcBef>
              <a:spcAft>
                <a:spcPts val="0"/>
              </a:spcAft>
              <a:buSzPts val="1600"/>
              <a:buFont typeface="Barlow Condensed"/>
              <a:buNone/>
              <a:defRPr b="1" sz="1600">
                <a:latin typeface="Barlow Condensed"/>
                <a:ea typeface="Barlow Condensed"/>
                <a:cs typeface="Barlow Condensed"/>
                <a:sym typeface="Barlow Condensed"/>
              </a:defRPr>
            </a:lvl4pPr>
            <a:lvl5pPr lvl="4" rtl="0" algn="r">
              <a:spcBef>
                <a:spcPts val="0"/>
              </a:spcBef>
              <a:spcAft>
                <a:spcPts val="0"/>
              </a:spcAft>
              <a:buSzPts val="1600"/>
              <a:buFont typeface="Barlow Condensed"/>
              <a:buNone/>
              <a:defRPr b="1" sz="1600">
                <a:latin typeface="Barlow Condensed"/>
                <a:ea typeface="Barlow Condensed"/>
                <a:cs typeface="Barlow Condensed"/>
                <a:sym typeface="Barlow Condensed"/>
              </a:defRPr>
            </a:lvl5pPr>
            <a:lvl6pPr lvl="5" rtl="0" algn="r">
              <a:spcBef>
                <a:spcPts val="0"/>
              </a:spcBef>
              <a:spcAft>
                <a:spcPts val="0"/>
              </a:spcAft>
              <a:buSzPts val="1600"/>
              <a:buFont typeface="Barlow Condensed"/>
              <a:buNone/>
              <a:defRPr b="1" sz="1600">
                <a:latin typeface="Barlow Condensed"/>
                <a:ea typeface="Barlow Condensed"/>
                <a:cs typeface="Barlow Condensed"/>
                <a:sym typeface="Barlow Condensed"/>
              </a:defRPr>
            </a:lvl6pPr>
            <a:lvl7pPr lvl="6" rtl="0" algn="r">
              <a:spcBef>
                <a:spcPts val="0"/>
              </a:spcBef>
              <a:spcAft>
                <a:spcPts val="0"/>
              </a:spcAft>
              <a:buSzPts val="1600"/>
              <a:buFont typeface="Barlow Condensed"/>
              <a:buNone/>
              <a:defRPr b="1" sz="1600">
                <a:latin typeface="Barlow Condensed"/>
                <a:ea typeface="Barlow Condensed"/>
                <a:cs typeface="Barlow Condensed"/>
                <a:sym typeface="Barlow Condensed"/>
              </a:defRPr>
            </a:lvl7pPr>
            <a:lvl8pPr lvl="7" rtl="0" algn="r">
              <a:spcBef>
                <a:spcPts val="0"/>
              </a:spcBef>
              <a:spcAft>
                <a:spcPts val="0"/>
              </a:spcAft>
              <a:buSzPts val="1600"/>
              <a:buFont typeface="Barlow Condensed"/>
              <a:buNone/>
              <a:defRPr b="1" sz="1600">
                <a:latin typeface="Barlow Condensed"/>
                <a:ea typeface="Barlow Condensed"/>
                <a:cs typeface="Barlow Condensed"/>
                <a:sym typeface="Barlow Condensed"/>
              </a:defRPr>
            </a:lvl8pPr>
            <a:lvl9pPr lvl="8" rtl="0" algn="r">
              <a:spcBef>
                <a:spcPts val="0"/>
              </a:spcBef>
              <a:spcAft>
                <a:spcPts val="0"/>
              </a:spcAft>
              <a:buSzPts val="1600"/>
              <a:buFont typeface="Barlow Condensed"/>
              <a:buNone/>
              <a:defRPr b="1" sz="1600">
                <a:latin typeface="Barlow Condensed"/>
                <a:ea typeface="Barlow Condensed"/>
                <a:cs typeface="Barlow Condensed"/>
                <a:sym typeface="Barlow Condensed"/>
              </a:defRPr>
            </a:lvl9pPr>
          </a:lstStyle>
          <a:p/>
        </p:txBody>
      </p:sp>
      <p:sp>
        <p:nvSpPr>
          <p:cNvPr id="25" name="Google Shape;25;p3"/>
          <p:cNvSpPr txBox="1"/>
          <p:nvPr>
            <p:ph idx="1" type="subTitle"/>
          </p:nvPr>
        </p:nvSpPr>
        <p:spPr>
          <a:xfrm>
            <a:off x="4892040" y="4620986"/>
            <a:ext cx="3200400" cy="228600"/>
          </a:xfrm>
          <a:prstGeom prst="rect">
            <a:avLst/>
          </a:prstGeom>
        </p:spPr>
        <p:txBody>
          <a:bodyPr anchorCtr="0" anchor="ctr" bIns="0" lIns="0" spcFirstLastPara="1" rIns="0" wrap="square" tIns="0">
            <a:noAutofit/>
          </a:bodyPr>
          <a:lstStyle>
            <a:lvl1pPr lvl="0" rtl="0" algn="r">
              <a:lnSpc>
                <a:spcPct val="115000"/>
              </a:lnSpc>
              <a:spcBef>
                <a:spcPts val="0"/>
              </a:spcBef>
              <a:spcAft>
                <a:spcPts val="0"/>
              </a:spcAft>
              <a:buSzPts val="1100"/>
              <a:buNone/>
              <a:defRPr sz="1100"/>
            </a:lvl1pPr>
            <a:lvl2pPr lvl="1" rtl="0" algn="r">
              <a:lnSpc>
                <a:spcPct val="100000"/>
              </a:lnSpc>
              <a:spcBef>
                <a:spcPts val="0"/>
              </a:spcBef>
              <a:spcAft>
                <a:spcPts val="0"/>
              </a:spcAft>
              <a:buSzPts val="1800"/>
              <a:buNone/>
              <a:defRPr sz="1800"/>
            </a:lvl2pPr>
            <a:lvl3pPr lvl="2" rtl="0" algn="r">
              <a:lnSpc>
                <a:spcPct val="100000"/>
              </a:lnSpc>
              <a:spcBef>
                <a:spcPts val="0"/>
              </a:spcBef>
              <a:spcAft>
                <a:spcPts val="0"/>
              </a:spcAft>
              <a:buSzPts val="1800"/>
              <a:buNone/>
              <a:defRPr sz="1800"/>
            </a:lvl3pPr>
            <a:lvl4pPr lvl="3" rtl="0" algn="r">
              <a:lnSpc>
                <a:spcPct val="100000"/>
              </a:lnSpc>
              <a:spcBef>
                <a:spcPts val="0"/>
              </a:spcBef>
              <a:spcAft>
                <a:spcPts val="0"/>
              </a:spcAft>
              <a:buSzPts val="1800"/>
              <a:buNone/>
              <a:defRPr sz="1800"/>
            </a:lvl4pPr>
            <a:lvl5pPr lvl="4" rtl="0" algn="r">
              <a:lnSpc>
                <a:spcPct val="100000"/>
              </a:lnSpc>
              <a:spcBef>
                <a:spcPts val="0"/>
              </a:spcBef>
              <a:spcAft>
                <a:spcPts val="0"/>
              </a:spcAft>
              <a:buSzPts val="1800"/>
              <a:buNone/>
              <a:defRPr sz="1800"/>
            </a:lvl5pPr>
            <a:lvl6pPr lvl="5" rtl="0" algn="r">
              <a:lnSpc>
                <a:spcPct val="100000"/>
              </a:lnSpc>
              <a:spcBef>
                <a:spcPts val="0"/>
              </a:spcBef>
              <a:spcAft>
                <a:spcPts val="0"/>
              </a:spcAft>
              <a:buSzPts val="1800"/>
              <a:buNone/>
              <a:defRPr sz="1800"/>
            </a:lvl6pPr>
            <a:lvl7pPr lvl="6" rtl="0" algn="r">
              <a:lnSpc>
                <a:spcPct val="100000"/>
              </a:lnSpc>
              <a:spcBef>
                <a:spcPts val="0"/>
              </a:spcBef>
              <a:spcAft>
                <a:spcPts val="0"/>
              </a:spcAft>
              <a:buSzPts val="1800"/>
              <a:buNone/>
              <a:defRPr sz="1800"/>
            </a:lvl7pPr>
            <a:lvl8pPr lvl="7" rtl="0" algn="r">
              <a:lnSpc>
                <a:spcPct val="100000"/>
              </a:lnSpc>
              <a:spcBef>
                <a:spcPts val="0"/>
              </a:spcBef>
              <a:spcAft>
                <a:spcPts val="0"/>
              </a:spcAft>
              <a:buSzPts val="1800"/>
              <a:buNone/>
              <a:defRPr sz="1800"/>
            </a:lvl8pPr>
            <a:lvl9pPr lvl="8" rtl="0" algn="r">
              <a:lnSpc>
                <a:spcPct val="100000"/>
              </a:lnSpc>
              <a:spcBef>
                <a:spcPts val="0"/>
              </a:spcBef>
              <a:spcAft>
                <a:spcPts val="0"/>
              </a:spcAft>
              <a:buSzPts val="1800"/>
              <a:buNone/>
              <a:defRPr sz="1800"/>
            </a:lvl9pPr>
          </a:lstStyle>
          <a:p/>
        </p:txBody>
      </p:sp>
      <p:sp>
        <p:nvSpPr>
          <p:cNvPr id="26" name="Google Shape;26;p3"/>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27" name="Google Shape;27;p3"/>
          <p:cNvGrpSpPr/>
          <p:nvPr/>
        </p:nvGrpSpPr>
        <p:grpSpPr>
          <a:xfrm>
            <a:off x="8668400" y="2593628"/>
            <a:ext cx="265400" cy="2345202"/>
            <a:chOff x="5434475" y="2630351"/>
            <a:chExt cx="265400" cy="2345202"/>
          </a:xfrm>
        </p:grpSpPr>
        <p:pic>
          <p:nvPicPr>
            <p:cNvPr id="28" name="Google Shape;28;p3"/>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29" name="Google Shape;29;p3"/>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30" name="Google Shape;30;p3"/>
          <p:cNvSpPr txBox="1"/>
          <p:nvPr>
            <p:ph idx="2" type="ctrTitle"/>
          </p:nvPr>
        </p:nvSpPr>
        <p:spPr>
          <a:xfrm>
            <a:off x="640080" y="2148840"/>
            <a:ext cx="5486400" cy="914400"/>
          </a:xfrm>
          <a:prstGeom prst="rect">
            <a:avLst/>
          </a:prstGeom>
        </p:spPr>
        <p:txBody>
          <a:bodyPr anchorCtr="0" anchor="b" bIns="0" lIns="0" spcFirstLastPara="1" rIns="0" wrap="square" tIns="0">
            <a:noAutofit/>
          </a:bodyPr>
          <a:lstStyle>
            <a:lvl1pPr lvl="0" rtl="0">
              <a:lnSpc>
                <a:spcPct val="60000"/>
              </a:lnSpc>
              <a:spcBef>
                <a:spcPts val="0"/>
              </a:spcBef>
              <a:spcAft>
                <a:spcPts val="0"/>
              </a:spcAft>
              <a:buClr>
                <a:schemeClr val="dk2"/>
              </a:buClr>
              <a:buSzPts val="10000"/>
              <a:buFont typeface="Barlow Condensed"/>
              <a:buNone/>
              <a:defRPr b="1" sz="10000">
                <a:solidFill>
                  <a:schemeClr val="dk2"/>
                </a:solidFill>
                <a:latin typeface="Barlow Condensed"/>
                <a:ea typeface="Barlow Condensed"/>
                <a:cs typeface="Barlow Condensed"/>
                <a:sym typeface="Barlow Condensed"/>
              </a:defRPr>
            </a:lvl1pPr>
            <a:lvl2pPr lvl="1" rtl="0" algn="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31" name="Google Shape;31;p3"/>
          <p:cNvSpPr/>
          <p:nvPr>
            <p:ph idx="3" type="pic"/>
          </p:nvPr>
        </p:nvSpPr>
        <p:spPr>
          <a:xfrm>
            <a:off x="5050125" y="-541050"/>
            <a:ext cx="3883800" cy="3883800"/>
          </a:xfrm>
          <a:prstGeom prst="ellipse">
            <a:avLst/>
          </a:prstGeom>
          <a:noFill/>
          <a:ln>
            <a:noFill/>
          </a:ln>
          <a:effectLst>
            <a:outerShdw blurRad="57150" rotWithShape="0" algn="bl" dir="5400000" dist="19050">
              <a:srgbClr val="000000">
                <a:alpha val="50000"/>
              </a:srgbClr>
            </a:outerShdw>
          </a:effectLst>
        </p:spPr>
      </p:sp>
      <p:sp>
        <p:nvSpPr>
          <p:cNvPr id="32" name="Google Shape;32;p3"/>
          <p:cNvSpPr txBox="1"/>
          <p:nvPr>
            <p:ph idx="4" type="ctrTitle"/>
          </p:nvPr>
        </p:nvSpPr>
        <p:spPr>
          <a:xfrm>
            <a:off x="685800" y="3391888"/>
            <a:ext cx="47310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3" name="Google Shape;33;p3"/>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ink" type="twoColTx">
  <p:cSld name="TITLE_AND_TWO_COLUMNS">
    <p:bg>
      <p:bgPr>
        <a:solidFill>
          <a:schemeClr val="dk1"/>
        </a:solidFill>
      </p:bgPr>
    </p:bg>
    <p:spTree>
      <p:nvGrpSpPr>
        <p:cNvPr id="164" name="Shape 164"/>
        <p:cNvGrpSpPr/>
        <p:nvPr/>
      </p:nvGrpSpPr>
      <p:grpSpPr>
        <a:xfrm>
          <a:off x="0" y="0"/>
          <a:ext cx="0" cy="0"/>
          <a:chOff x="0" y="0"/>
          <a:chExt cx="0" cy="0"/>
        </a:xfrm>
      </p:grpSpPr>
      <p:sp>
        <p:nvSpPr>
          <p:cNvPr id="165" name="Google Shape;165;p21"/>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6" name="Google Shape;166;p21"/>
          <p:cNvSpPr txBox="1"/>
          <p:nvPr>
            <p:ph idx="1" type="body"/>
          </p:nvPr>
        </p:nvSpPr>
        <p:spPr>
          <a:xfrm>
            <a:off x="457200" y="1325863"/>
            <a:ext cx="3657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67" name="Google Shape;167;p21"/>
          <p:cNvSpPr txBox="1"/>
          <p:nvPr>
            <p:ph idx="2" type="body"/>
          </p:nvPr>
        </p:nvSpPr>
        <p:spPr>
          <a:xfrm>
            <a:off x="5029200" y="1325863"/>
            <a:ext cx="3657600" cy="28803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68" name="Google Shape;168;p2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69" name="Google Shape;169;p2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70" name="Google Shape;170;p21"/>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807" name="Shape 1807"/>
        <p:cNvGrpSpPr/>
        <p:nvPr/>
      </p:nvGrpSpPr>
      <p:grpSpPr>
        <a:xfrm>
          <a:off x="0" y="0"/>
          <a:ext cx="0" cy="0"/>
          <a:chOff x="0" y="0"/>
          <a:chExt cx="0" cy="0"/>
        </a:xfrm>
      </p:grpSpPr>
      <p:sp>
        <p:nvSpPr>
          <p:cNvPr id="1808" name="Google Shape;1808;p204"/>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809" name="Google Shape;1809;p204"/>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10" name="Google Shape;1810;p204"/>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1811" name="Google Shape;1811;p20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812" name="Google Shape;1812;p20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813" name="Google Shape;1813;p204"/>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crimson">
  <p:cSld name="TITLE_AND_TWO_COLUMNS_2">
    <p:bg>
      <p:bgPr>
        <a:solidFill>
          <a:schemeClr val="dk2"/>
        </a:solidFill>
      </p:bgPr>
    </p:bg>
    <p:spTree>
      <p:nvGrpSpPr>
        <p:cNvPr id="171" name="Shape 171"/>
        <p:cNvGrpSpPr/>
        <p:nvPr/>
      </p:nvGrpSpPr>
      <p:grpSpPr>
        <a:xfrm>
          <a:off x="0" y="0"/>
          <a:ext cx="0" cy="0"/>
          <a:chOff x="0" y="0"/>
          <a:chExt cx="0" cy="0"/>
        </a:xfrm>
      </p:grpSpPr>
      <p:sp>
        <p:nvSpPr>
          <p:cNvPr id="172" name="Google Shape;172;p22"/>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3" name="Google Shape;173;p22"/>
          <p:cNvSpPr txBox="1"/>
          <p:nvPr>
            <p:ph idx="1" type="body"/>
          </p:nvPr>
        </p:nvSpPr>
        <p:spPr>
          <a:xfrm>
            <a:off x="457200" y="1325863"/>
            <a:ext cx="3657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74" name="Google Shape;174;p22"/>
          <p:cNvSpPr txBox="1"/>
          <p:nvPr>
            <p:ph idx="2" type="body"/>
          </p:nvPr>
        </p:nvSpPr>
        <p:spPr>
          <a:xfrm>
            <a:off x="5029200" y="1325863"/>
            <a:ext cx="3657600" cy="28803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175" name="Google Shape;175;p2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6" name="Google Shape;176;p22"/>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77" name="Google Shape;177;p22"/>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mist">
  <p:cSld name="TITLE_AND_TWO_COLUMNS_1">
    <p:bg>
      <p:bgPr>
        <a:solidFill>
          <a:schemeClr val="lt2"/>
        </a:solidFill>
      </p:bgPr>
    </p:bg>
    <p:spTree>
      <p:nvGrpSpPr>
        <p:cNvPr id="178" name="Shape 178"/>
        <p:cNvGrpSpPr/>
        <p:nvPr/>
      </p:nvGrpSpPr>
      <p:grpSpPr>
        <a:xfrm>
          <a:off x="0" y="0"/>
          <a:ext cx="0" cy="0"/>
          <a:chOff x="0" y="0"/>
          <a:chExt cx="0" cy="0"/>
        </a:xfrm>
      </p:grpSpPr>
      <p:sp>
        <p:nvSpPr>
          <p:cNvPr id="179" name="Google Shape;179;p23"/>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0" name="Google Shape;180;p23"/>
          <p:cNvSpPr txBox="1"/>
          <p:nvPr>
            <p:ph idx="1" type="body"/>
          </p:nvPr>
        </p:nvSpPr>
        <p:spPr>
          <a:xfrm>
            <a:off x="457200" y="1325863"/>
            <a:ext cx="3657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81" name="Google Shape;181;p23"/>
          <p:cNvSpPr txBox="1"/>
          <p:nvPr>
            <p:ph idx="2" type="body"/>
          </p:nvPr>
        </p:nvSpPr>
        <p:spPr>
          <a:xfrm>
            <a:off x="5029200" y="1325863"/>
            <a:ext cx="3657600" cy="28803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82" name="Google Shape;182;p2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83" name="Google Shape;183;p2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84" name="Google Shape;184;p23"/>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cloud">
  <p:cSld name="TITLE_AND_TWO_COLUMNS_1_2">
    <p:bg>
      <p:bgPr>
        <a:solidFill>
          <a:schemeClr val="lt1"/>
        </a:solidFill>
      </p:bgPr>
    </p:bg>
    <p:spTree>
      <p:nvGrpSpPr>
        <p:cNvPr id="185" name="Shape 185"/>
        <p:cNvGrpSpPr/>
        <p:nvPr/>
      </p:nvGrpSpPr>
      <p:grpSpPr>
        <a:xfrm>
          <a:off x="0" y="0"/>
          <a:ext cx="0" cy="0"/>
          <a:chOff x="0" y="0"/>
          <a:chExt cx="0" cy="0"/>
        </a:xfrm>
      </p:grpSpPr>
      <p:sp>
        <p:nvSpPr>
          <p:cNvPr id="186" name="Google Shape;186;p24"/>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24"/>
          <p:cNvSpPr txBox="1"/>
          <p:nvPr>
            <p:ph idx="1" type="body"/>
          </p:nvPr>
        </p:nvSpPr>
        <p:spPr>
          <a:xfrm>
            <a:off x="457200" y="1325863"/>
            <a:ext cx="3657600" cy="29259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88" name="Google Shape;188;p24"/>
          <p:cNvSpPr txBox="1"/>
          <p:nvPr>
            <p:ph idx="2" type="body"/>
          </p:nvPr>
        </p:nvSpPr>
        <p:spPr>
          <a:xfrm>
            <a:off x="5029200" y="1325863"/>
            <a:ext cx="3657600" cy="28803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89" name="Google Shape;189;p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90" name="Google Shape;190;p2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91" name="Google Shape;191;p24"/>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s 1">
  <p:cSld name="TITLE_AND_TWO_COLUMNS_1_1_1_1_1_1">
    <p:spTree>
      <p:nvGrpSpPr>
        <p:cNvPr id="192" name="Shape 192"/>
        <p:cNvGrpSpPr/>
        <p:nvPr/>
      </p:nvGrpSpPr>
      <p:grpSpPr>
        <a:xfrm>
          <a:off x="0" y="0"/>
          <a:ext cx="0" cy="0"/>
          <a:chOff x="0" y="0"/>
          <a:chExt cx="0" cy="0"/>
        </a:xfrm>
      </p:grpSpPr>
      <p:sp>
        <p:nvSpPr>
          <p:cNvPr id="193" name="Google Shape;193;p2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94" name="Google Shape;194;p25"/>
          <p:cNvPicPr preferRelativeResize="0"/>
          <p:nvPr/>
        </p:nvPicPr>
        <p:blipFill rotWithShape="1">
          <a:blip r:embed="rId2">
            <a:alphaModFix amt="25000"/>
          </a:blip>
          <a:srcRect b="95733" l="0" r="11111" t="0"/>
          <a:stretch/>
        </p:blipFill>
        <p:spPr>
          <a:xfrm>
            <a:off x="0" y="1458850"/>
            <a:ext cx="9144000" cy="438912"/>
          </a:xfrm>
          <a:prstGeom prst="rect">
            <a:avLst/>
          </a:prstGeom>
          <a:noFill/>
          <a:ln>
            <a:noFill/>
          </a:ln>
        </p:spPr>
      </p:pic>
      <p:sp>
        <p:nvSpPr>
          <p:cNvPr id="195" name="Google Shape;195;p25"/>
          <p:cNvSpPr/>
          <p:nvPr/>
        </p:nvSpPr>
        <p:spPr>
          <a:xfrm>
            <a:off x="0" y="1889150"/>
            <a:ext cx="9188400" cy="19074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txBox="1"/>
          <p:nvPr>
            <p:ph type="title"/>
          </p:nvPr>
        </p:nvSpPr>
        <p:spPr>
          <a:xfrm>
            <a:off x="457200" y="457200"/>
            <a:ext cx="7315200" cy="3657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7" name="Google Shape;197;p25"/>
          <p:cNvSpPr txBox="1"/>
          <p:nvPr>
            <p:ph idx="1" type="subTitle"/>
          </p:nvPr>
        </p:nvSpPr>
        <p:spPr>
          <a:xfrm>
            <a:off x="2967275" y="2100350"/>
            <a:ext cx="4514100" cy="1629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rtl="0">
              <a:spcBef>
                <a:spcPts val="1000"/>
              </a:spcBef>
              <a:spcAft>
                <a:spcPts val="0"/>
              </a:spcAft>
              <a:buSzPts val="1200"/>
              <a:buFont typeface="Barlow SemiBold"/>
              <a:buNone/>
              <a:defRPr>
                <a:latin typeface="Barlow SemiBold"/>
                <a:ea typeface="Barlow SemiBold"/>
                <a:cs typeface="Barlow SemiBold"/>
                <a:sym typeface="Barlow SemiBold"/>
              </a:defRPr>
            </a:lvl2pPr>
            <a:lvl3pPr lvl="2" rtl="0">
              <a:spcBef>
                <a:spcPts val="1000"/>
              </a:spcBef>
              <a:spcAft>
                <a:spcPts val="0"/>
              </a:spcAft>
              <a:buSzPts val="1200"/>
              <a:buFont typeface="Barlow SemiBold"/>
              <a:buNone/>
              <a:defRPr>
                <a:latin typeface="Barlow SemiBold"/>
                <a:ea typeface="Barlow SemiBold"/>
                <a:cs typeface="Barlow SemiBold"/>
                <a:sym typeface="Barlow SemiBold"/>
              </a:defRPr>
            </a:lvl3pPr>
            <a:lvl4pPr lvl="3" rtl="0">
              <a:spcBef>
                <a:spcPts val="1000"/>
              </a:spcBef>
              <a:spcAft>
                <a:spcPts val="0"/>
              </a:spcAft>
              <a:buSzPts val="1200"/>
              <a:buFont typeface="Barlow SemiBold"/>
              <a:buNone/>
              <a:defRPr>
                <a:latin typeface="Barlow SemiBold"/>
                <a:ea typeface="Barlow SemiBold"/>
                <a:cs typeface="Barlow SemiBold"/>
                <a:sym typeface="Barlow SemiBold"/>
              </a:defRPr>
            </a:lvl4pPr>
            <a:lvl5pPr lvl="4" rtl="0">
              <a:spcBef>
                <a:spcPts val="1000"/>
              </a:spcBef>
              <a:spcAft>
                <a:spcPts val="0"/>
              </a:spcAft>
              <a:buSzPts val="1200"/>
              <a:buFont typeface="Barlow SemiBold"/>
              <a:buNone/>
              <a:defRPr>
                <a:latin typeface="Barlow SemiBold"/>
                <a:ea typeface="Barlow SemiBold"/>
                <a:cs typeface="Barlow SemiBold"/>
                <a:sym typeface="Barlow SemiBold"/>
              </a:defRPr>
            </a:lvl5pPr>
            <a:lvl6pPr lvl="5" rtl="0">
              <a:spcBef>
                <a:spcPts val="1000"/>
              </a:spcBef>
              <a:spcAft>
                <a:spcPts val="0"/>
              </a:spcAft>
              <a:buSzPts val="1200"/>
              <a:buFont typeface="Barlow SemiBold"/>
              <a:buNone/>
              <a:defRPr>
                <a:latin typeface="Barlow SemiBold"/>
                <a:ea typeface="Barlow SemiBold"/>
                <a:cs typeface="Barlow SemiBold"/>
                <a:sym typeface="Barlow SemiBold"/>
              </a:defRPr>
            </a:lvl6pPr>
            <a:lvl7pPr lvl="6" rtl="0">
              <a:spcBef>
                <a:spcPts val="1000"/>
              </a:spcBef>
              <a:spcAft>
                <a:spcPts val="0"/>
              </a:spcAft>
              <a:buSzPts val="1200"/>
              <a:buFont typeface="Barlow SemiBold"/>
              <a:buNone/>
              <a:defRPr>
                <a:latin typeface="Barlow SemiBold"/>
                <a:ea typeface="Barlow SemiBold"/>
                <a:cs typeface="Barlow SemiBold"/>
                <a:sym typeface="Barlow SemiBold"/>
              </a:defRPr>
            </a:lvl7pPr>
            <a:lvl8pPr lvl="7" rtl="0">
              <a:spcBef>
                <a:spcPts val="1000"/>
              </a:spcBef>
              <a:spcAft>
                <a:spcPts val="0"/>
              </a:spcAft>
              <a:buSzPts val="1200"/>
              <a:buFont typeface="Barlow SemiBold"/>
              <a:buNone/>
              <a:defRPr>
                <a:latin typeface="Barlow SemiBold"/>
                <a:ea typeface="Barlow SemiBold"/>
                <a:cs typeface="Barlow SemiBold"/>
                <a:sym typeface="Barlow SemiBold"/>
              </a:defRPr>
            </a:lvl8pPr>
            <a:lvl9pPr lvl="8" rtl="0">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198" name="Google Shape;198;p25"/>
          <p:cNvSpPr txBox="1"/>
          <p:nvPr>
            <p:ph idx="2" type="body"/>
          </p:nvPr>
        </p:nvSpPr>
        <p:spPr>
          <a:xfrm>
            <a:off x="2967275" y="2353800"/>
            <a:ext cx="4514100" cy="6723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199" name="Google Shape;199;p25"/>
          <p:cNvSpPr/>
          <p:nvPr>
            <p:ph idx="3" type="pic"/>
          </p:nvPr>
        </p:nvSpPr>
        <p:spPr>
          <a:xfrm>
            <a:off x="690775" y="1772900"/>
            <a:ext cx="2139900" cy="2139900"/>
          </a:xfrm>
          <a:prstGeom prst="ellipse">
            <a:avLst/>
          </a:prstGeom>
          <a:noFill/>
          <a:ln>
            <a:noFill/>
          </a:ln>
          <a:effectLst>
            <a:outerShdw blurRad="57150" rotWithShape="0" algn="bl" dir="5400000" dist="19050">
              <a:srgbClr val="000000">
                <a:alpha val="50000"/>
              </a:srgbClr>
            </a:outerShdw>
          </a:effectLst>
        </p:spPr>
      </p:sp>
      <p:pic>
        <p:nvPicPr>
          <p:cNvPr descr="GA-Cog-900.png" id="200" name="Google Shape;200;p25"/>
          <p:cNvPicPr preferRelativeResize="0"/>
          <p:nvPr/>
        </p:nvPicPr>
        <p:blipFill>
          <a:blip r:embed="rId3">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s 2">
  <p:cSld name="TITLE_AND_TWO_COLUMNS_1_1_1_2">
    <p:spTree>
      <p:nvGrpSpPr>
        <p:cNvPr id="201" name="Shape 201"/>
        <p:cNvGrpSpPr/>
        <p:nvPr/>
      </p:nvGrpSpPr>
      <p:grpSpPr>
        <a:xfrm>
          <a:off x="0" y="0"/>
          <a:ext cx="0" cy="0"/>
          <a:chOff x="0" y="0"/>
          <a:chExt cx="0" cy="0"/>
        </a:xfrm>
      </p:grpSpPr>
      <p:sp>
        <p:nvSpPr>
          <p:cNvPr id="202" name="Google Shape;202;p26"/>
          <p:cNvSpPr/>
          <p:nvPr/>
        </p:nvSpPr>
        <p:spPr>
          <a:xfrm>
            <a:off x="0" y="1669151"/>
            <a:ext cx="4572000" cy="2856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4572000" y="1669411"/>
            <a:ext cx="4572000" cy="28566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6"/>
          <p:cNvSpPr txBox="1"/>
          <p:nvPr>
            <p:ph idx="1" type="body"/>
          </p:nvPr>
        </p:nvSpPr>
        <p:spPr>
          <a:xfrm>
            <a:off x="320050" y="2978325"/>
            <a:ext cx="1876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pic>
        <p:nvPicPr>
          <p:cNvPr id="205" name="Google Shape;205;p26"/>
          <p:cNvPicPr preferRelativeResize="0"/>
          <p:nvPr/>
        </p:nvPicPr>
        <p:blipFill rotWithShape="1">
          <a:blip r:embed="rId2">
            <a:alphaModFix amt="25000"/>
          </a:blip>
          <a:srcRect b="95733" l="0" r="11111" t="0"/>
          <a:stretch/>
        </p:blipFill>
        <p:spPr>
          <a:xfrm>
            <a:off x="0" y="1230250"/>
            <a:ext cx="9144000" cy="438912"/>
          </a:xfrm>
          <a:prstGeom prst="rect">
            <a:avLst/>
          </a:prstGeom>
          <a:noFill/>
          <a:ln>
            <a:noFill/>
          </a:ln>
        </p:spPr>
      </p:pic>
      <p:sp>
        <p:nvSpPr>
          <p:cNvPr id="206" name="Google Shape;206;p2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7" name="Google Shape;207;p26"/>
          <p:cNvSpPr txBox="1"/>
          <p:nvPr>
            <p:ph type="title"/>
          </p:nvPr>
        </p:nvSpPr>
        <p:spPr>
          <a:xfrm>
            <a:off x="457200" y="457200"/>
            <a:ext cx="7315200" cy="3657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26"/>
          <p:cNvSpPr txBox="1"/>
          <p:nvPr>
            <p:ph idx="2" type="subTitle"/>
          </p:nvPr>
        </p:nvSpPr>
        <p:spPr>
          <a:xfrm>
            <a:off x="2276125" y="2034050"/>
            <a:ext cx="18768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pic>
        <p:nvPicPr>
          <p:cNvPr descr="GA-Cog-900.png" id="209" name="Google Shape;209;p26"/>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210" name="Google Shape;210;p26"/>
          <p:cNvSpPr/>
          <p:nvPr>
            <p:ph idx="3" type="pic"/>
          </p:nvPr>
        </p:nvSpPr>
        <p:spPr>
          <a:xfrm>
            <a:off x="457200" y="1143000"/>
            <a:ext cx="1600200" cy="1600200"/>
          </a:xfrm>
          <a:prstGeom prst="ellipse">
            <a:avLst/>
          </a:prstGeom>
          <a:noFill/>
          <a:ln>
            <a:noFill/>
          </a:ln>
        </p:spPr>
      </p:sp>
      <p:sp>
        <p:nvSpPr>
          <p:cNvPr id="211" name="Google Shape;211;p26"/>
          <p:cNvSpPr/>
          <p:nvPr>
            <p:ph idx="4" type="pic"/>
          </p:nvPr>
        </p:nvSpPr>
        <p:spPr>
          <a:xfrm>
            <a:off x="5029200" y="1143000"/>
            <a:ext cx="1600200" cy="1600200"/>
          </a:xfrm>
          <a:prstGeom prst="ellipse">
            <a:avLst/>
          </a:prstGeom>
          <a:noFill/>
          <a:ln>
            <a:noFill/>
          </a:ln>
        </p:spPr>
      </p:sp>
      <p:sp>
        <p:nvSpPr>
          <p:cNvPr id="212" name="Google Shape;212;p26"/>
          <p:cNvSpPr txBox="1"/>
          <p:nvPr>
            <p:ph idx="5" type="body"/>
          </p:nvPr>
        </p:nvSpPr>
        <p:spPr>
          <a:xfrm>
            <a:off x="2546250" y="2978325"/>
            <a:ext cx="17973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13" name="Google Shape;213;p26"/>
          <p:cNvSpPr txBox="1"/>
          <p:nvPr>
            <p:ph idx="6" type="body"/>
          </p:nvPr>
        </p:nvSpPr>
        <p:spPr>
          <a:xfrm>
            <a:off x="4863475" y="2978325"/>
            <a:ext cx="1876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14" name="Google Shape;214;p26"/>
          <p:cNvSpPr txBox="1"/>
          <p:nvPr>
            <p:ph idx="7" type="subTitle"/>
          </p:nvPr>
        </p:nvSpPr>
        <p:spPr>
          <a:xfrm>
            <a:off x="6819550" y="2034050"/>
            <a:ext cx="18768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15" name="Google Shape;215;p26"/>
          <p:cNvSpPr txBox="1"/>
          <p:nvPr>
            <p:ph idx="8" type="body"/>
          </p:nvPr>
        </p:nvSpPr>
        <p:spPr>
          <a:xfrm>
            <a:off x="7089675" y="2978325"/>
            <a:ext cx="17973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s 3">
  <p:cSld name="TITLE_AND_TWO_COLUMNS_1_1">
    <p:spTree>
      <p:nvGrpSpPr>
        <p:cNvPr id="216" name="Shape 216"/>
        <p:cNvGrpSpPr/>
        <p:nvPr/>
      </p:nvGrpSpPr>
      <p:grpSpPr>
        <a:xfrm>
          <a:off x="0" y="0"/>
          <a:ext cx="0" cy="0"/>
          <a:chOff x="0" y="0"/>
          <a:chExt cx="0" cy="0"/>
        </a:xfrm>
      </p:grpSpPr>
      <p:sp>
        <p:nvSpPr>
          <p:cNvPr id="217" name="Google Shape;217;p2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18" name="Google Shape;218;p27"/>
          <p:cNvPicPr preferRelativeResize="0"/>
          <p:nvPr/>
        </p:nvPicPr>
        <p:blipFill rotWithShape="1">
          <a:blip r:embed="rId2">
            <a:alphaModFix amt="25000"/>
          </a:blip>
          <a:srcRect b="95733" l="0" r="11111" t="0"/>
          <a:stretch/>
        </p:blipFill>
        <p:spPr>
          <a:xfrm>
            <a:off x="0" y="1458850"/>
            <a:ext cx="9144000" cy="438912"/>
          </a:xfrm>
          <a:prstGeom prst="rect">
            <a:avLst/>
          </a:prstGeom>
          <a:noFill/>
          <a:ln>
            <a:noFill/>
          </a:ln>
        </p:spPr>
      </p:pic>
      <p:sp>
        <p:nvSpPr>
          <p:cNvPr id="219" name="Google Shape;219;p27"/>
          <p:cNvSpPr/>
          <p:nvPr/>
        </p:nvSpPr>
        <p:spPr>
          <a:xfrm>
            <a:off x="0" y="1897750"/>
            <a:ext cx="3063300" cy="26280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7"/>
          <p:cNvSpPr/>
          <p:nvPr/>
        </p:nvSpPr>
        <p:spPr>
          <a:xfrm>
            <a:off x="6125175" y="1898000"/>
            <a:ext cx="3063300" cy="2628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7"/>
          <p:cNvSpPr/>
          <p:nvPr/>
        </p:nvSpPr>
        <p:spPr>
          <a:xfrm>
            <a:off x="3063888" y="1897989"/>
            <a:ext cx="3063300" cy="2628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22" name="Google Shape;222;p27"/>
          <p:cNvSpPr txBox="1"/>
          <p:nvPr>
            <p:ph type="title"/>
          </p:nvPr>
        </p:nvSpPr>
        <p:spPr>
          <a:xfrm>
            <a:off x="457200" y="457200"/>
            <a:ext cx="7315200" cy="3657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3" name="Google Shape;223;p27"/>
          <p:cNvSpPr txBox="1"/>
          <p:nvPr>
            <p:ph idx="1" type="subTitle"/>
          </p:nvPr>
        </p:nvSpPr>
        <p:spPr>
          <a:xfrm>
            <a:off x="570525" y="3034175"/>
            <a:ext cx="24540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24" name="Google Shape;224;p27"/>
          <p:cNvSpPr txBox="1"/>
          <p:nvPr>
            <p:ph idx="2" type="body"/>
          </p:nvPr>
        </p:nvSpPr>
        <p:spPr>
          <a:xfrm>
            <a:off x="570525" y="3283125"/>
            <a:ext cx="2131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25" name="Google Shape;225;p27"/>
          <p:cNvSpPr txBox="1"/>
          <p:nvPr>
            <p:ph idx="3" type="subTitle"/>
          </p:nvPr>
        </p:nvSpPr>
        <p:spPr>
          <a:xfrm>
            <a:off x="6615600" y="3034175"/>
            <a:ext cx="25284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26" name="Google Shape;226;p27"/>
          <p:cNvSpPr txBox="1"/>
          <p:nvPr>
            <p:ph idx="4" type="body"/>
          </p:nvPr>
        </p:nvSpPr>
        <p:spPr>
          <a:xfrm>
            <a:off x="6615600" y="3283125"/>
            <a:ext cx="2131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27" name="Google Shape;227;p27"/>
          <p:cNvSpPr txBox="1"/>
          <p:nvPr>
            <p:ph idx="5" type="subTitle"/>
          </p:nvPr>
        </p:nvSpPr>
        <p:spPr>
          <a:xfrm>
            <a:off x="3558650" y="3034175"/>
            <a:ext cx="2483700" cy="257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28" name="Google Shape;228;p27"/>
          <p:cNvSpPr txBox="1"/>
          <p:nvPr>
            <p:ph idx="6" type="body"/>
          </p:nvPr>
        </p:nvSpPr>
        <p:spPr>
          <a:xfrm>
            <a:off x="3558650" y="3283125"/>
            <a:ext cx="2131800" cy="1063200"/>
          </a:xfrm>
          <a:prstGeom prst="rect">
            <a:avLst/>
          </a:prstGeom>
        </p:spPr>
        <p:txBody>
          <a:bodyPr anchorCtr="0" anchor="t" bIns="0" lIns="0" spcFirstLastPara="1" rIns="0" wrap="square" tIns="0">
            <a:noAutofit/>
          </a:bodyPr>
          <a:lstStyle>
            <a:lvl1pPr indent="-273050" lvl="0" marL="457200" rtl="0">
              <a:lnSpc>
                <a:spcPct val="115000"/>
              </a:lnSpc>
              <a:spcBef>
                <a:spcPts val="0"/>
              </a:spcBef>
              <a:spcAft>
                <a:spcPts val="0"/>
              </a:spcAft>
              <a:buClr>
                <a:schemeClr val="lt1"/>
              </a:buClr>
              <a:buSzPts val="700"/>
              <a:buChar char="⮕"/>
              <a:defRPr sz="1100">
                <a:solidFill>
                  <a:schemeClr val="lt1"/>
                </a:solidFill>
              </a:defRPr>
            </a:lvl1pPr>
            <a:lvl2pPr indent="-298450" lvl="1" marL="914400" rtl="0">
              <a:lnSpc>
                <a:spcPct val="115000"/>
              </a:lnSpc>
              <a:spcBef>
                <a:spcPts val="0"/>
              </a:spcBef>
              <a:spcAft>
                <a:spcPts val="0"/>
              </a:spcAft>
              <a:buClr>
                <a:schemeClr val="lt1"/>
              </a:buClr>
              <a:buSzPts val="1100"/>
              <a:buChar char="○"/>
              <a:defRPr sz="1100">
                <a:solidFill>
                  <a:schemeClr val="lt1"/>
                </a:solidFill>
              </a:defRPr>
            </a:lvl2pPr>
            <a:lvl3pPr indent="-298450" lvl="2" marL="1371600" rtl="0">
              <a:lnSpc>
                <a:spcPct val="115000"/>
              </a:lnSpc>
              <a:spcBef>
                <a:spcPts val="0"/>
              </a:spcBef>
              <a:spcAft>
                <a:spcPts val="0"/>
              </a:spcAft>
              <a:buClr>
                <a:schemeClr val="lt1"/>
              </a:buClr>
              <a:buSzPts val="1100"/>
              <a:buChar char="■"/>
              <a:defRPr sz="1100">
                <a:solidFill>
                  <a:schemeClr val="lt1"/>
                </a:solidFill>
              </a:defRPr>
            </a:lvl3pPr>
            <a:lvl4pPr indent="-298450" lvl="3" marL="1828800" rtl="0">
              <a:lnSpc>
                <a:spcPct val="115000"/>
              </a:lnSpc>
              <a:spcBef>
                <a:spcPts val="0"/>
              </a:spcBef>
              <a:spcAft>
                <a:spcPts val="0"/>
              </a:spcAft>
              <a:buClr>
                <a:schemeClr val="lt1"/>
              </a:buClr>
              <a:buSzPts val="1100"/>
              <a:buChar char="●"/>
              <a:defRPr sz="1100">
                <a:solidFill>
                  <a:schemeClr val="lt1"/>
                </a:solidFill>
              </a:defRPr>
            </a:lvl4pPr>
            <a:lvl5pPr indent="-298450" lvl="4" marL="2286000" rtl="0">
              <a:lnSpc>
                <a:spcPct val="115000"/>
              </a:lnSpc>
              <a:spcBef>
                <a:spcPts val="0"/>
              </a:spcBef>
              <a:spcAft>
                <a:spcPts val="0"/>
              </a:spcAft>
              <a:buClr>
                <a:schemeClr val="lt1"/>
              </a:buClr>
              <a:buSzPts val="1100"/>
              <a:buChar char="○"/>
              <a:defRPr sz="1100">
                <a:solidFill>
                  <a:schemeClr val="lt1"/>
                </a:solidFill>
              </a:defRPr>
            </a:lvl5pPr>
            <a:lvl6pPr indent="-298450" lvl="5" marL="2743200" rtl="0">
              <a:lnSpc>
                <a:spcPct val="115000"/>
              </a:lnSpc>
              <a:spcBef>
                <a:spcPts val="0"/>
              </a:spcBef>
              <a:spcAft>
                <a:spcPts val="0"/>
              </a:spcAft>
              <a:buClr>
                <a:schemeClr val="lt1"/>
              </a:buClr>
              <a:buSzPts val="1100"/>
              <a:buChar char="■"/>
              <a:defRPr sz="1100">
                <a:solidFill>
                  <a:schemeClr val="lt1"/>
                </a:solidFill>
              </a:defRPr>
            </a:lvl6pPr>
            <a:lvl7pPr indent="-298450" lvl="6" marL="3200400" rtl="0">
              <a:lnSpc>
                <a:spcPct val="115000"/>
              </a:lnSpc>
              <a:spcBef>
                <a:spcPts val="0"/>
              </a:spcBef>
              <a:spcAft>
                <a:spcPts val="0"/>
              </a:spcAft>
              <a:buClr>
                <a:schemeClr val="lt1"/>
              </a:buClr>
              <a:buSzPts val="1100"/>
              <a:buChar char="●"/>
              <a:defRPr sz="1100">
                <a:solidFill>
                  <a:schemeClr val="lt1"/>
                </a:solidFill>
              </a:defRPr>
            </a:lvl7pPr>
            <a:lvl8pPr indent="-298450" lvl="7" marL="3657600" rtl="0">
              <a:lnSpc>
                <a:spcPct val="115000"/>
              </a:lnSpc>
              <a:spcBef>
                <a:spcPts val="0"/>
              </a:spcBef>
              <a:spcAft>
                <a:spcPts val="0"/>
              </a:spcAft>
              <a:buClr>
                <a:schemeClr val="lt1"/>
              </a:buClr>
              <a:buSzPts val="1100"/>
              <a:buChar char="○"/>
              <a:defRPr sz="1100">
                <a:solidFill>
                  <a:schemeClr val="lt1"/>
                </a:solidFill>
              </a:defRPr>
            </a:lvl8pPr>
            <a:lvl9pPr indent="-298450" lvl="8" marL="4114800" rtl="0">
              <a:lnSpc>
                <a:spcPct val="115000"/>
              </a:lnSpc>
              <a:spcBef>
                <a:spcPts val="0"/>
              </a:spcBef>
              <a:spcAft>
                <a:spcPts val="0"/>
              </a:spcAft>
              <a:buClr>
                <a:schemeClr val="lt1"/>
              </a:buClr>
              <a:buSzPts val="1100"/>
              <a:buChar char="■"/>
              <a:defRPr sz="1100">
                <a:solidFill>
                  <a:schemeClr val="lt1"/>
                </a:solidFill>
              </a:defRPr>
            </a:lvl9pPr>
          </a:lstStyle>
          <a:p/>
        </p:txBody>
      </p:sp>
      <p:sp>
        <p:nvSpPr>
          <p:cNvPr id="229" name="Google Shape;229;p27"/>
          <p:cNvSpPr/>
          <p:nvPr>
            <p:ph idx="7" type="pic"/>
          </p:nvPr>
        </p:nvSpPr>
        <p:spPr>
          <a:xfrm>
            <a:off x="731750" y="1230250"/>
            <a:ext cx="1600200" cy="1600200"/>
          </a:xfrm>
          <a:prstGeom prst="ellipse">
            <a:avLst/>
          </a:prstGeom>
          <a:noFill/>
          <a:ln>
            <a:noFill/>
          </a:ln>
          <a:effectLst>
            <a:outerShdw blurRad="57150" rotWithShape="0" algn="bl" dir="5400000" dist="19050">
              <a:srgbClr val="000000">
                <a:alpha val="50000"/>
              </a:srgbClr>
            </a:outerShdw>
          </a:effectLst>
        </p:spPr>
      </p:sp>
      <p:sp>
        <p:nvSpPr>
          <p:cNvPr id="230" name="Google Shape;230;p27"/>
          <p:cNvSpPr/>
          <p:nvPr>
            <p:ph idx="8" type="pic"/>
          </p:nvPr>
        </p:nvSpPr>
        <p:spPr>
          <a:xfrm>
            <a:off x="6907900" y="1230250"/>
            <a:ext cx="1600200" cy="1600200"/>
          </a:xfrm>
          <a:prstGeom prst="ellipse">
            <a:avLst/>
          </a:prstGeom>
          <a:noFill/>
          <a:ln>
            <a:noFill/>
          </a:ln>
          <a:effectLst>
            <a:outerShdw blurRad="57150" rotWithShape="0" algn="bl" dir="5400000" dist="19050">
              <a:srgbClr val="000000">
                <a:alpha val="50000"/>
              </a:srgbClr>
            </a:outerShdw>
          </a:effectLst>
        </p:spPr>
      </p:sp>
      <p:sp>
        <p:nvSpPr>
          <p:cNvPr id="231" name="Google Shape;231;p27"/>
          <p:cNvSpPr/>
          <p:nvPr>
            <p:ph idx="9" type="pic"/>
          </p:nvPr>
        </p:nvSpPr>
        <p:spPr>
          <a:xfrm>
            <a:off x="3770975" y="1230250"/>
            <a:ext cx="1600200" cy="1600200"/>
          </a:xfrm>
          <a:prstGeom prst="ellipse">
            <a:avLst/>
          </a:prstGeom>
          <a:noFill/>
          <a:ln>
            <a:noFill/>
          </a:ln>
          <a:effectLst>
            <a:outerShdw blurRad="57150" rotWithShape="0" algn="bl" dir="5400000" dist="19050">
              <a:srgbClr val="000000">
                <a:alpha val="50000"/>
              </a:srgbClr>
            </a:outerShdw>
          </a:effectLst>
        </p:spPr>
      </p:sp>
      <p:pic>
        <p:nvPicPr>
          <p:cNvPr descr="GA-Cog-900.png" id="232" name="Google Shape;232;p27"/>
          <p:cNvPicPr preferRelativeResize="0"/>
          <p:nvPr/>
        </p:nvPicPr>
        <p:blipFill>
          <a:blip r:embed="rId3">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3" name="Shape 233"/>
        <p:cNvGrpSpPr/>
        <p:nvPr/>
      </p:nvGrpSpPr>
      <p:grpSpPr>
        <a:xfrm>
          <a:off x="0" y="0"/>
          <a:ext cx="0" cy="0"/>
          <a:chOff x="0" y="0"/>
          <a:chExt cx="0" cy="0"/>
        </a:xfrm>
      </p:grpSpPr>
      <p:sp>
        <p:nvSpPr>
          <p:cNvPr id="234" name="Google Shape;234;p28"/>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5" name="Google Shape;235;p2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36" name="Google Shape;236;p28"/>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VE STEP PROGRAM">
  <p:cSld name="TITLE_ONLY_1">
    <p:spTree>
      <p:nvGrpSpPr>
        <p:cNvPr id="237" name="Shape 237"/>
        <p:cNvGrpSpPr/>
        <p:nvPr/>
      </p:nvGrpSpPr>
      <p:grpSpPr>
        <a:xfrm>
          <a:off x="0" y="0"/>
          <a:ext cx="0" cy="0"/>
          <a:chOff x="0" y="0"/>
          <a:chExt cx="0" cy="0"/>
        </a:xfrm>
      </p:grpSpPr>
      <p:sp>
        <p:nvSpPr>
          <p:cNvPr id="238" name="Google Shape;238;p29"/>
          <p:cNvSpPr/>
          <p:nvPr/>
        </p:nvSpPr>
        <p:spPr>
          <a:xfrm rot="-5400000">
            <a:off x="221595" y="1972954"/>
            <a:ext cx="1977400" cy="1506190"/>
          </a:xfrm>
          <a:prstGeom prst="flowChartOffpageConnector">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9" name="Google Shape;239;p29"/>
          <p:cNvPicPr preferRelativeResize="0"/>
          <p:nvPr/>
        </p:nvPicPr>
        <p:blipFill rotWithShape="1">
          <a:blip r:embed="rId2">
            <a:alphaModFix amt="15000"/>
          </a:blip>
          <a:srcRect b="0" l="54841" r="561" t="0"/>
          <a:stretch/>
        </p:blipFill>
        <p:spPr>
          <a:xfrm>
            <a:off x="6838799" y="0"/>
            <a:ext cx="2293800" cy="5143498"/>
          </a:xfrm>
          <a:prstGeom prst="rect">
            <a:avLst/>
          </a:prstGeom>
          <a:noFill/>
          <a:ln>
            <a:noFill/>
          </a:ln>
        </p:spPr>
      </p:pic>
      <p:sp>
        <p:nvSpPr>
          <p:cNvPr id="240" name="Google Shape;240;p29"/>
          <p:cNvSpPr txBox="1"/>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222222"/>
                </a:solidFill>
                <a:latin typeface="Nunito SemiBold"/>
                <a:ea typeface="Nunito SemiBold"/>
                <a:cs typeface="Nunito SemiBold"/>
                <a:sym typeface="Nunito SemiBold"/>
              </a:rPr>
              <a:t>‹#›</a:t>
            </a:fld>
            <a:endParaRPr sz="900">
              <a:solidFill>
                <a:srgbClr val="222222"/>
              </a:solidFill>
              <a:latin typeface="Nunito SemiBold"/>
              <a:ea typeface="Nunito SemiBold"/>
              <a:cs typeface="Nunito SemiBold"/>
              <a:sym typeface="Nunito SemiBold"/>
            </a:endParaRPr>
          </a:p>
        </p:txBody>
      </p:sp>
      <p:sp>
        <p:nvSpPr>
          <p:cNvPr id="241" name="Google Shape;241;p29"/>
          <p:cNvSpPr txBox="1"/>
          <p:nvPr>
            <p:ph type="title"/>
          </p:nvPr>
        </p:nvSpPr>
        <p:spPr>
          <a:xfrm>
            <a:off x="457200" y="457200"/>
            <a:ext cx="5486400" cy="5523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2" name="Google Shape;242;p29"/>
          <p:cNvSpPr/>
          <p:nvPr/>
        </p:nvSpPr>
        <p:spPr>
          <a:xfrm rot="-5400000">
            <a:off x="1725845" y="1972954"/>
            <a:ext cx="1977400" cy="150619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p:nvPr/>
        </p:nvSpPr>
        <p:spPr>
          <a:xfrm rot="-5400000">
            <a:off x="3230095" y="1972954"/>
            <a:ext cx="1977400" cy="150619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9"/>
          <p:cNvSpPr/>
          <p:nvPr/>
        </p:nvSpPr>
        <p:spPr>
          <a:xfrm rot="-5400000">
            <a:off x="4736295" y="1972954"/>
            <a:ext cx="1977400" cy="1506190"/>
          </a:xfrm>
          <a:prstGeom prst="flowChartOffpageConnector">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9"/>
          <p:cNvSpPr txBox="1"/>
          <p:nvPr>
            <p:ph idx="1" type="subTitle"/>
          </p:nvPr>
        </p:nvSpPr>
        <p:spPr>
          <a:xfrm>
            <a:off x="571500"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46" name="Google Shape;246;p29"/>
          <p:cNvSpPr txBox="1"/>
          <p:nvPr>
            <p:ph idx="2" type="subTitle"/>
          </p:nvPr>
        </p:nvSpPr>
        <p:spPr>
          <a:xfrm>
            <a:off x="571500" y="2647950"/>
            <a:ext cx="10761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sp>
        <p:nvSpPr>
          <p:cNvPr id="247" name="Google Shape;247;p29"/>
          <p:cNvSpPr txBox="1"/>
          <p:nvPr>
            <p:ph idx="3" type="subTitle"/>
          </p:nvPr>
        </p:nvSpPr>
        <p:spPr>
          <a:xfrm>
            <a:off x="2152650"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48" name="Google Shape;248;p29"/>
          <p:cNvSpPr txBox="1"/>
          <p:nvPr>
            <p:ph idx="4" type="subTitle"/>
          </p:nvPr>
        </p:nvSpPr>
        <p:spPr>
          <a:xfrm>
            <a:off x="2152650" y="2647950"/>
            <a:ext cx="10761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sp>
        <p:nvSpPr>
          <p:cNvPr id="249" name="Google Shape;249;p29"/>
          <p:cNvSpPr txBox="1"/>
          <p:nvPr>
            <p:ph idx="5" type="subTitle"/>
          </p:nvPr>
        </p:nvSpPr>
        <p:spPr>
          <a:xfrm>
            <a:off x="3606275"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50" name="Google Shape;250;p29"/>
          <p:cNvSpPr txBox="1"/>
          <p:nvPr>
            <p:ph idx="6" type="subTitle"/>
          </p:nvPr>
        </p:nvSpPr>
        <p:spPr>
          <a:xfrm>
            <a:off x="3606275" y="2647950"/>
            <a:ext cx="10761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sp>
        <p:nvSpPr>
          <p:cNvPr id="251" name="Google Shape;251;p29"/>
          <p:cNvSpPr txBox="1"/>
          <p:nvPr>
            <p:ph idx="7" type="subTitle"/>
          </p:nvPr>
        </p:nvSpPr>
        <p:spPr>
          <a:xfrm>
            <a:off x="5124300"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52" name="Google Shape;252;p29"/>
          <p:cNvSpPr txBox="1"/>
          <p:nvPr>
            <p:ph idx="8" type="subTitle"/>
          </p:nvPr>
        </p:nvSpPr>
        <p:spPr>
          <a:xfrm>
            <a:off x="5124300" y="2647950"/>
            <a:ext cx="10761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pic>
        <p:nvPicPr>
          <p:cNvPr descr="GA-Cog-900.png" id="253" name="Google Shape;253;p29"/>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254" name="Google Shape;254;p29"/>
          <p:cNvSpPr/>
          <p:nvPr/>
        </p:nvSpPr>
        <p:spPr>
          <a:xfrm>
            <a:off x="6352800" y="1437850"/>
            <a:ext cx="2576400" cy="2576400"/>
          </a:xfrm>
          <a:prstGeom prst="ellipse">
            <a:avLst/>
          </a:prstGeom>
          <a:solidFill>
            <a:srgbClr val="374085">
              <a:alpha val="764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txBox="1"/>
          <p:nvPr>
            <p:ph idx="9" type="subTitle"/>
          </p:nvPr>
        </p:nvSpPr>
        <p:spPr>
          <a:xfrm>
            <a:off x="6838800" y="1915250"/>
            <a:ext cx="1123800" cy="4017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56" name="Google Shape;256;p29"/>
          <p:cNvSpPr txBox="1"/>
          <p:nvPr>
            <p:ph idx="13" type="subTitle"/>
          </p:nvPr>
        </p:nvSpPr>
        <p:spPr>
          <a:xfrm>
            <a:off x="6838800" y="2647950"/>
            <a:ext cx="1688400" cy="1066800"/>
          </a:xfrm>
          <a:prstGeom prst="rect">
            <a:avLst/>
          </a:prstGeom>
        </p:spPr>
        <p:txBody>
          <a:bodyPr anchorCtr="0" anchor="t" bIns="0" lIns="0" spcFirstLastPara="1" rIns="0" wrap="square" tIns="0">
            <a:noAutofit/>
          </a:bodyPr>
          <a:lstStyle>
            <a:lvl1pPr lvl="0" rtl="0">
              <a:spcBef>
                <a:spcPts val="0"/>
              </a:spcBef>
              <a:spcAft>
                <a:spcPts val="0"/>
              </a:spcAft>
              <a:buClr>
                <a:schemeClr val="lt1"/>
              </a:buClr>
              <a:buSzPts val="1100"/>
              <a:buNone/>
              <a:defRPr sz="1100">
                <a:solidFill>
                  <a:schemeClr val="lt1"/>
                </a:solidFill>
              </a:defRPr>
            </a:lvl1pPr>
            <a:lvl2pPr lvl="1" rtl="0">
              <a:spcBef>
                <a:spcPts val="1000"/>
              </a:spcBef>
              <a:spcAft>
                <a:spcPts val="0"/>
              </a:spcAft>
              <a:buSzPts val="1200"/>
              <a:buNone/>
              <a:defRPr/>
            </a:lvl2pPr>
            <a:lvl3pPr lvl="2" rtl="0">
              <a:spcBef>
                <a:spcPts val="1000"/>
              </a:spcBef>
              <a:spcAft>
                <a:spcPts val="0"/>
              </a:spcAft>
              <a:buSzPts val="1200"/>
              <a:buNone/>
              <a:defRPr/>
            </a:lvl3pPr>
            <a:lvl4pPr lvl="3" rtl="0">
              <a:spcBef>
                <a:spcPts val="1000"/>
              </a:spcBef>
              <a:spcAft>
                <a:spcPts val="0"/>
              </a:spcAft>
              <a:buSzPts val="1200"/>
              <a:buNone/>
              <a:defRPr/>
            </a:lvl4pPr>
            <a:lvl5pPr lvl="4" rtl="0">
              <a:spcBef>
                <a:spcPts val="1000"/>
              </a:spcBef>
              <a:spcAft>
                <a:spcPts val="0"/>
              </a:spcAft>
              <a:buSzPts val="1200"/>
              <a:buNone/>
              <a:defRPr/>
            </a:lvl5pPr>
            <a:lvl6pPr lvl="5" rtl="0">
              <a:spcBef>
                <a:spcPts val="1000"/>
              </a:spcBef>
              <a:spcAft>
                <a:spcPts val="0"/>
              </a:spcAft>
              <a:buSzPts val="1200"/>
              <a:buNone/>
              <a:defRPr/>
            </a:lvl6pPr>
            <a:lvl7pPr lvl="6" rtl="0">
              <a:spcBef>
                <a:spcPts val="1000"/>
              </a:spcBef>
              <a:spcAft>
                <a:spcPts val="0"/>
              </a:spcAft>
              <a:buSzPts val="1200"/>
              <a:buNone/>
              <a:defRPr/>
            </a:lvl7pPr>
            <a:lvl8pPr lvl="7" rtl="0">
              <a:spcBef>
                <a:spcPts val="1000"/>
              </a:spcBef>
              <a:spcAft>
                <a:spcPts val="0"/>
              </a:spcAft>
              <a:buSzPts val="1200"/>
              <a:buNone/>
              <a:defRPr/>
            </a:lvl8pPr>
            <a:lvl9pPr lvl="8" rtl="0">
              <a:spcBef>
                <a:spcPts val="1000"/>
              </a:spcBef>
              <a:spcAft>
                <a:spcPts val="1000"/>
              </a:spcAft>
              <a:buSzPts val="12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p:cSld name="ONE_COLUMN_TEXT_2">
    <p:spTree>
      <p:nvGrpSpPr>
        <p:cNvPr id="257" name="Shape 257"/>
        <p:cNvGrpSpPr/>
        <p:nvPr/>
      </p:nvGrpSpPr>
      <p:grpSpPr>
        <a:xfrm>
          <a:off x="0" y="0"/>
          <a:ext cx="0" cy="0"/>
          <a:chOff x="0" y="0"/>
          <a:chExt cx="0" cy="0"/>
        </a:xfrm>
      </p:grpSpPr>
      <p:sp>
        <p:nvSpPr>
          <p:cNvPr id="258" name="Google Shape;258;p30"/>
          <p:cNvSpPr txBox="1"/>
          <p:nvPr/>
        </p:nvSpPr>
        <p:spPr>
          <a:xfrm>
            <a:off x="457200" y="457200"/>
            <a:ext cx="8229600" cy="45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latin typeface="Barlow Condensed"/>
              <a:ea typeface="Barlow Condensed"/>
              <a:cs typeface="Barlow Condensed"/>
              <a:sym typeface="Barlow Condensed"/>
            </a:endParaRPr>
          </a:p>
        </p:txBody>
      </p:sp>
      <p:pic>
        <p:nvPicPr>
          <p:cNvPr id="259" name="Google Shape;259;p30"/>
          <p:cNvPicPr preferRelativeResize="0"/>
          <p:nvPr/>
        </p:nvPicPr>
        <p:blipFill rotWithShape="1">
          <a:blip r:embed="rId2">
            <a:alphaModFix amt="10000"/>
          </a:blip>
          <a:srcRect b="5557" l="0" r="0" t="74813"/>
          <a:stretch/>
        </p:blipFill>
        <p:spPr>
          <a:xfrm>
            <a:off x="0" y="4133850"/>
            <a:ext cx="5143502" cy="1009651"/>
          </a:xfrm>
          <a:prstGeom prst="rect">
            <a:avLst/>
          </a:prstGeom>
          <a:noFill/>
          <a:ln>
            <a:noFill/>
          </a:ln>
        </p:spPr>
      </p:pic>
      <p:pic>
        <p:nvPicPr>
          <p:cNvPr id="260" name="Google Shape;260;p30"/>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261" name="Google Shape;261;p30"/>
          <p:cNvSpPr/>
          <p:nvPr/>
        </p:nvSpPr>
        <p:spPr>
          <a:xfrm>
            <a:off x="5715000" y="1371600"/>
            <a:ext cx="3201900" cy="3200400"/>
          </a:xfrm>
          <a:prstGeom prst="ellipse">
            <a:avLst/>
          </a:prstGeom>
          <a:solidFill>
            <a:srgbClr val="222222">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0"/>
          <p:cNvSpPr/>
          <p:nvPr/>
        </p:nvSpPr>
        <p:spPr>
          <a:xfrm>
            <a:off x="2932214" y="1371600"/>
            <a:ext cx="3201900" cy="3200400"/>
          </a:xfrm>
          <a:prstGeom prst="ellipse">
            <a:avLst/>
          </a:prstGeom>
          <a:solidFill>
            <a:srgbClr val="222222">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0"/>
          <p:cNvSpPr/>
          <p:nvPr/>
        </p:nvSpPr>
        <p:spPr>
          <a:xfrm>
            <a:off x="228600" y="1371600"/>
            <a:ext cx="3201900" cy="3200400"/>
          </a:xfrm>
          <a:prstGeom prst="ellipse">
            <a:avLst/>
          </a:prstGeom>
          <a:solidFill>
            <a:srgbClr val="222222">
              <a:alpha val="67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30"/>
          <p:cNvSpPr txBox="1"/>
          <p:nvPr>
            <p:ph idx="1" type="subTitle"/>
          </p:nvPr>
        </p:nvSpPr>
        <p:spPr>
          <a:xfrm>
            <a:off x="592050" y="2619375"/>
            <a:ext cx="2475000" cy="4572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66" name="Google Shape;266;p30"/>
          <p:cNvSpPr txBox="1"/>
          <p:nvPr>
            <p:ph idx="2" type="subTitle"/>
          </p:nvPr>
        </p:nvSpPr>
        <p:spPr>
          <a:xfrm>
            <a:off x="728400"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267" name="Google Shape;267;p30"/>
          <p:cNvSpPr txBox="1"/>
          <p:nvPr>
            <p:ph idx="3" type="subTitle"/>
          </p:nvPr>
        </p:nvSpPr>
        <p:spPr>
          <a:xfrm>
            <a:off x="3295664" y="2619375"/>
            <a:ext cx="2475000" cy="4572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68" name="Google Shape;268;p30"/>
          <p:cNvSpPr txBox="1"/>
          <p:nvPr>
            <p:ph idx="4" type="subTitle"/>
          </p:nvPr>
        </p:nvSpPr>
        <p:spPr>
          <a:xfrm>
            <a:off x="3432014"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269" name="Google Shape;269;p30"/>
          <p:cNvSpPr txBox="1"/>
          <p:nvPr>
            <p:ph idx="5" type="subTitle"/>
          </p:nvPr>
        </p:nvSpPr>
        <p:spPr>
          <a:xfrm>
            <a:off x="6078450" y="2619375"/>
            <a:ext cx="2475000" cy="4572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
        <p:nvSpPr>
          <p:cNvPr id="270" name="Google Shape;270;p30"/>
          <p:cNvSpPr txBox="1"/>
          <p:nvPr>
            <p:ph idx="6" type="subTitle"/>
          </p:nvPr>
        </p:nvSpPr>
        <p:spPr>
          <a:xfrm>
            <a:off x="6214800"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pic>
        <p:nvPicPr>
          <p:cNvPr descr="GA-Cog-900.png" id="271" name="Google Shape;271;p30"/>
          <p:cNvPicPr preferRelativeResize="0"/>
          <p:nvPr/>
        </p:nvPicPr>
        <p:blipFill>
          <a:blip r:embed="rId3">
            <a:alphaModFix/>
          </a:blip>
          <a:stretch>
            <a:fillRect/>
          </a:stretch>
        </p:blipFill>
        <p:spPr>
          <a:xfrm>
            <a:off x="8370750" y="4663157"/>
            <a:ext cx="316051" cy="316051"/>
          </a:xfrm>
          <a:prstGeom prst="rect">
            <a:avLst/>
          </a:prstGeom>
          <a:noFill/>
          <a:ln>
            <a:noFill/>
          </a:ln>
        </p:spPr>
      </p:pic>
      <p:grpSp>
        <p:nvGrpSpPr>
          <p:cNvPr id="272" name="Google Shape;272;p30"/>
          <p:cNvGrpSpPr/>
          <p:nvPr/>
        </p:nvGrpSpPr>
        <p:grpSpPr>
          <a:xfrm>
            <a:off x="1511463" y="1659213"/>
            <a:ext cx="636174" cy="636174"/>
            <a:chOff x="1424700" y="1503963"/>
            <a:chExt cx="924000" cy="924000"/>
          </a:xfrm>
        </p:grpSpPr>
        <p:pic>
          <p:nvPicPr>
            <p:cNvPr id="273" name="Google Shape;273;p30"/>
            <p:cNvPicPr preferRelativeResize="0"/>
            <p:nvPr/>
          </p:nvPicPr>
          <p:blipFill rotWithShape="1">
            <a:blip r:embed="rId4">
              <a:alphaModFix/>
            </a:blip>
            <a:srcRect b="0" l="0" r="0" t="0"/>
            <a:stretch/>
          </p:blipFill>
          <p:spPr>
            <a:xfrm>
              <a:off x="1463790" y="1600200"/>
              <a:ext cx="731520" cy="731520"/>
            </a:xfrm>
            <a:prstGeom prst="rect">
              <a:avLst/>
            </a:prstGeom>
            <a:noFill/>
            <a:ln>
              <a:noFill/>
            </a:ln>
          </p:spPr>
        </p:pic>
        <p:sp>
          <p:nvSpPr>
            <p:cNvPr id="274" name="Google Shape;274;p30"/>
            <p:cNvSpPr/>
            <p:nvPr/>
          </p:nvSpPr>
          <p:spPr>
            <a:xfrm>
              <a:off x="1424700" y="1503963"/>
              <a:ext cx="924000" cy="924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30"/>
          <p:cNvGrpSpPr/>
          <p:nvPr/>
        </p:nvGrpSpPr>
        <p:grpSpPr>
          <a:xfrm>
            <a:off x="4215077" y="1659213"/>
            <a:ext cx="636174" cy="636174"/>
            <a:chOff x="1424700" y="1503963"/>
            <a:chExt cx="924000" cy="924000"/>
          </a:xfrm>
        </p:grpSpPr>
        <p:pic>
          <p:nvPicPr>
            <p:cNvPr id="276" name="Google Shape;276;p30"/>
            <p:cNvPicPr preferRelativeResize="0"/>
            <p:nvPr/>
          </p:nvPicPr>
          <p:blipFill rotWithShape="1">
            <a:blip r:embed="rId4">
              <a:alphaModFix/>
            </a:blip>
            <a:srcRect b="0" l="0" r="0" t="0"/>
            <a:stretch/>
          </p:blipFill>
          <p:spPr>
            <a:xfrm>
              <a:off x="1463790" y="1600200"/>
              <a:ext cx="731520" cy="731520"/>
            </a:xfrm>
            <a:prstGeom prst="rect">
              <a:avLst/>
            </a:prstGeom>
            <a:noFill/>
            <a:ln>
              <a:noFill/>
            </a:ln>
          </p:spPr>
        </p:pic>
        <p:sp>
          <p:nvSpPr>
            <p:cNvPr id="277" name="Google Shape;277;p30"/>
            <p:cNvSpPr/>
            <p:nvPr/>
          </p:nvSpPr>
          <p:spPr>
            <a:xfrm>
              <a:off x="1424700" y="1503963"/>
              <a:ext cx="924000" cy="924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30"/>
          <p:cNvGrpSpPr/>
          <p:nvPr/>
        </p:nvGrpSpPr>
        <p:grpSpPr>
          <a:xfrm>
            <a:off x="6997863" y="1659213"/>
            <a:ext cx="636174" cy="636174"/>
            <a:chOff x="1424700" y="1503963"/>
            <a:chExt cx="924000" cy="924000"/>
          </a:xfrm>
        </p:grpSpPr>
        <p:pic>
          <p:nvPicPr>
            <p:cNvPr id="279" name="Google Shape;279;p30"/>
            <p:cNvPicPr preferRelativeResize="0"/>
            <p:nvPr/>
          </p:nvPicPr>
          <p:blipFill rotWithShape="1">
            <a:blip r:embed="rId4">
              <a:alphaModFix/>
            </a:blip>
            <a:srcRect b="0" l="0" r="0" t="0"/>
            <a:stretch/>
          </p:blipFill>
          <p:spPr>
            <a:xfrm>
              <a:off x="1463790" y="1600200"/>
              <a:ext cx="731520" cy="731520"/>
            </a:xfrm>
            <a:prstGeom prst="rect">
              <a:avLst/>
            </a:prstGeom>
            <a:noFill/>
            <a:ln>
              <a:noFill/>
            </a:ln>
          </p:spPr>
        </p:pic>
        <p:sp>
          <p:nvSpPr>
            <p:cNvPr id="280" name="Google Shape;280;p30"/>
            <p:cNvSpPr/>
            <p:nvPr/>
          </p:nvSpPr>
          <p:spPr>
            <a:xfrm>
              <a:off x="1424700" y="1503963"/>
              <a:ext cx="924000" cy="9240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Red">
  <p:cSld name="TITLE_1_1_1">
    <p:bg>
      <p:bgPr>
        <a:solidFill>
          <a:schemeClr val="dk1"/>
        </a:solidFill>
      </p:bgPr>
    </p:bg>
    <p:spTree>
      <p:nvGrpSpPr>
        <p:cNvPr id="34" name="Shape 34"/>
        <p:cNvGrpSpPr/>
        <p:nvPr/>
      </p:nvGrpSpPr>
      <p:grpSpPr>
        <a:xfrm>
          <a:off x="0" y="0"/>
          <a:ext cx="0" cy="0"/>
          <a:chOff x="0" y="0"/>
          <a:chExt cx="0" cy="0"/>
        </a:xfrm>
      </p:grpSpPr>
      <p:sp>
        <p:nvSpPr>
          <p:cNvPr id="35" name="Google Shape;35;p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7" name="Google Shape;37;p4"/>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Font typeface="Barlow Condensed"/>
              <a:buNone/>
              <a:defRPr b="1" sz="3800">
                <a:solidFill>
                  <a:schemeClr val="lt1"/>
                </a:solidFill>
                <a:latin typeface="Barlow Condensed"/>
                <a:ea typeface="Barlow Condensed"/>
                <a:cs typeface="Barlow Condensed"/>
                <a:sym typeface="Barlow Condensed"/>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38" name="Google Shape;38;p4"/>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15000"/>
              </a:lnSpc>
              <a:spcBef>
                <a:spcPts val="0"/>
              </a:spcBef>
              <a:spcAft>
                <a:spcPts val="0"/>
              </a:spcAft>
              <a:buSzPts val="1800"/>
              <a:buFont typeface="Nunito"/>
              <a:buNone/>
              <a:defRPr sz="1800">
                <a:latin typeface="Nunito"/>
                <a:ea typeface="Nunito"/>
                <a:cs typeface="Nunito"/>
                <a:sym typeface="Nunito"/>
              </a:defRPr>
            </a:lvl2pPr>
            <a:lvl3pPr lvl="2" rtl="0">
              <a:lnSpc>
                <a:spcPct val="115000"/>
              </a:lnSpc>
              <a:spcBef>
                <a:spcPts val="0"/>
              </a:spcBef>
              <a:spcAft>
                <a:spcPts val="0"/>
              </a:spcAft>
              <a:buSzPts val="1800"/>
              <a:buFont typeface="Nunito"/>
              <a:buNone/>
              <a:defRPr sz="1800">
                <a:latin typeface="Nunito"/>
                <a:ea typeface="Nunito"/>
                <a:cs typeface="Nunito"/>
                <a:sym typeface="Nunito"/>
              </a:defRPr>
            </a:lvl3pPr>
            <a:lvl4pPr lvl="3" rtl="0">
              <a:lnSpc>
                <a:spcPct val="115000"/>
              </a:lnSpc>
              <a:spcBef>
                <a:spcPts val="0"/>
              </a:spcBef>
              <a:spcAft>
                <a:spcPts val="0"/>
              </a:spcAft>
              <a:buSzPts val="1800"/>
              <a:buFont typeface="Nunito"/>
              <a:buNone/>
              <a:defRPr sz="1800">
                <a:latin typeface="Nunito"/>
                <a:ea typeface="Nunito"/>
                <a:cs typeface="Nunito"/>
                <a:sym typeface="Nunito"/>
              </a:defRPr>
            </a:lvl4pPr>
            <a:lvl5pPr lvl="4" rtl="0">
              <a:lnSpc>
                <a:spcPct val="115000"/>
              </a:lnSpc>
              <a:spcBef>
                <a:spcPts val="0"/>
              </a:spcBef>
              <a:spcAft>
                <a:spcPts val="0"/>
              </a:spcAft>
              <a:buSzPts val="1800"/>
              <a:buFont typeface="Nunito"/>
              <a:buNone/>
              <a:defRPr sz="1800">
                <a:latin typeface="Nunito"/>
                <a:ea typeface="Nunito"/>
                <a:cs typeface="Nunito"/>
                <a:sym typeface="Nunito"/>
              </a:defRPr>
            </a:lvl5pPr>
            <a:lvl6pPr lvl="5" rtl="0">
              <a:lnSpc>
                <a:spcPct val="115000"/>
              </a:lnSpc>
              <a:spcBef>
                <a:spcPts val="0"/>
              </a:spcBef>
              <a:spcAft>
                <a:spcPts val="0"/>
              </a:spcAft>
              <a:buSzPts val="1800"/>
              <a:buFont typeface="Nunito"/>
              <a:buNone/>
              <a:defRPr sz="1800">
                <a:latin typeface="Nunito"/>
                <a:ea typeface="Nunito"/>
                <a:cs typeface="Nunito"/>
                <a:sym typeface="Nunito"/>
              </a:defRPr>
            </a:lvl6pPr>
            <a:lvl7pPr lvl="6" rtl="0">
              <a:lnSpc>
                <a:spcPct val="115000"/>
              </a:lnSpc>
              <a:spcBef>
                <a:spcPts val="0"/>
              </a:spcBef>
              <a:spcAft>
                <a:spcPts val="0"/>
              </a:spcAft>
              <a:buSzPts val="1800"/>
              <a:buFont typeface="Nunito"/>
              <a:buNone/>
              <a:defRPr sz="1800">
                <a:latin typeface="Nunito"/>
                <a:ea typeface="Nunito"/>
                <a:cs typeface="Nunito"/>
                <a:sym typeface="Nunito"/>
              </a:defRPr>
            </a:lvl7pPr>
            <a:lvl8pPr lvl="7" rtl="0">
              <a:lnSpc>
                <a:spcPct val="115000"/>
              </a:lnSpc>
              <a:spcBef>
                <a:spcPts val="0"/>
              </a:spcBef>
              <a:spcAft>
                <a:spcPts val="0"/>
              </a:spcAft>
              <a:buSzPts val="1800"/>
              <a:buFont typeface="Nunito"/>
              <a:buNone/>
              <a:defRPr sz="1800">
                <a:latin typeface="Nunito"/>
                <a:ea typeface="Nunito"/>
                <a:cs typeface="Nunito"/>
                <a:sym typeface="Nunito"/>
              </a:defRPr>
            </a:lvl8pPr>
            <a:lvl9pPr lvl="8" rtl="0">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39" name="Google Shape;39;p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0" name="Google Shape;40;p4"/>
          <p:cNvSpPr/>
          <p:nvPr>
            <p:ph idx="2" type="pic"/>
          </p:nvPr>
        </p:nvSpPr>
        <p:spPr>
          <a:xfrm>
            <a:off x="91450" y="-185125"/>
            <a:ext cx="4114800" cy="4114800"/>
          </a:xfrm>
          <a:prstGeom prst="ellipse">
            <a:avLst/>
          </a:prstGeom>
          <a:noFill/>
          <a:ln>
            <a:noFill/>
          </a:ln>
        </p:spPr>
      </p:sp>
      <p:sp>
        <p:nvSpPr>
          <p:cNvPr id="41" name="Google Shape;41;p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a:t>
            </a:r>
            <a:r>
              <a:rPr lang="en" sz="600">
                <a:solidFill>
                  <a:srgbClr val="666666"/>
                </a:solidFill>
                <a:latin typeface="Nunito"/>
                <a:ea typeface="Nunito"/>
                <a:cs typeface="Nunito"/>
                <a:sym typeface="Nunito"/>
              </a:rPr>
              <a:t>2024</a:t>
            </a:r>
            <a:r>
              <a:rPr lang="en" sz="600">
                <a:solidFill>
                  <a:srgbClr val="666666"/>
                </a:solidFill>
                <a:latin typeface="Nunito"/>
                <a:ea typeface="Nunito"/>
                <a:cs typeface="Nunito"/>
                <a:sym typeface="Nunito"/>
              </a:rPr>
              <a:t> General Assembly</a:t>
            </a:r>
            <a:endParaRPr sz="600">
              <a:solidFill>
                <a:srgbClr val="666666"/>
              </a:solidFill>
              <a:latin typeface="Nunito"/>
              <a:ea typeface="Nunito"/>
              <a:cs typeface="Nunito"/>
              <a:sym typeface="Nunito"/>
            </a:endParaRPr>
          </a:p>
        </p:txBody>
      </p:sp>
      <p:pic>
        <p:nvPicPr>
          <p:cNvPr descr="GA-Cog-900.png" id="42" name="Google Shape;42;p4"/>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Red 2">
  <p:cSld name="ONE_COLUMN_TEXT_2_1">
    <p:bg>
      <p:bgPr>
        <a:solidFill>
          <a:schemeClr val="lt1"/>
        </a:solidFill>
      </p:bgPr>
    </p:bg>
    <p:spTree>
      <p:nvGrpSpPr>
        <p:cNvPr id="281" name="Shape 281"/>
        <p:cNvGrpSpPr/>
        <p:nvPr/>
      </p:nvGrpSpPr>
      <p:grpSpPr>
        <a:xfrm>
          <a:off x="0" y="0"/>
          <a:ext cx="0" cy="0"/>
          <a:chOff x="0" y="0"/>
          <a:chExt cx="0" cy="0"/>
        </a:xfrm>
      </p:grpSpPr>
      <p:sp>
        <p:nvSpPr>
          <p:cNvPr id="282" name="Google Shape;282;p31"/>
          <p:cNvSpPr txBox="1"/>
          <p:nvPr/>
        </p:nvSpPr>
        <p:spPr>
          <a:xfrm>
            <a:off x="457200" y="457200"/>
            <a:ext cx="8229600" cy="4572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KEY TAKEAWAYS</a:t>
            </a:r>
            <a:endParaRPr b="1" sz="3000">
              <a:latin typeface="Barlow Condensed"/>
              <a:ea typeface="Barlow Condensed"/>
              <a:cs typeface="Barlow Condensed"/>
              <a:sym typeface="Barlow Condensed"/>
            </a:endParaRPr>
          </a:p>
        </p:txBody>
      </p:sp>
      <p:pic>
        <p:nvPicPr>
          <p:cNvPr id="283" name="Google Shape;283;p31"/>
          <p:cNvPicPr preferRelativeResize="0"/>
          <p:nvPr/>
        </p:nvPicPr>
        <p:blipFill rotWithShape="1">
          <a:blip r:embed="rId2">
            <a:alphaModFix amt="10000"/>
          </a:blip>
          <a:srcRect b="5557" l="0" r="0" t="74813"/>
          <a:stretch/>
        </p:blipFill>
        <p:spPr>
          <a:xfrm>
            <a:off x="0" y="4133850"/>
            <a:ext cx="5143502" cy="1009651"/>
          </a:xfrm>
          <a:prstGeom prst="rect">
            <a:avLst/>
          </a:prstGeom>
          <a:noFill/>
          <a:ln>
            <a:noFill/>
          </a:ln>
        </p:spPr>
      </p:pic>
      <p:pic>
        <p:nvPicPr>
          <p:cNvPr id="284" name="Google Shape;284;p31"/>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285" name="Google Shape;285;p3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286" name="Google Shape;286;p31"/>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287" name="Google Shape;287;p31"/>
          <p:cNvSpPr/>
          <p:nvPr/>
        </p:nvSpPr>
        <p:spPr>
          <a:xfrm>
            <a:off x="228600" y="1371600"/>
            <a:ext cx="3201900" cy="3200400"/>
          </a:xfrm>
          <a:prstGeom prst="ellipse">
            <a:avLst/>
          </a:prstGeom>
          <a:solidFill>
            <a:srgbClr val="E7181F">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1"/>
          <p:cNvSpPr/>
          <p:nvPr/>
        </p:nvSpPr>
        <p:spPr>
          <a:xfrm>
            <a:off x="5715000" y="1371600"/>
            <a:ext cx="3201900" cy="3200400"/>
          </a:xfrm>
          <a:prstGeom prst="ellipse">
            <a:avLst/>
          </a:prstGeom>
          <a:solidFill>
            <a:srgbClr val="E7181F">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p:nvPr/>
        </p:nvSpPr>
        <p:spPr>
          <a:xfrm>
            <a:off x="2932214" y="1371600"/>
            <a:ext cx="3201900" cy="3200400"/>
          </a:xfrm>
          <a:prstGeom prst="ellipse">
            <a:avLst/>
          </a:prstGeom>
          <a:solidFill>
            <a:srgbClr val="E7181F">
              <a:alpha val="888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1"/>
          <p:cNvSpPr txBox="1"/>
          <p:nvPr>
            <p:ph idx="1" type="subTitle"/>
          </p:nvPr>
        </p:nvSpPr>
        <p:spPr>
          <a:xfrm>
            <a:off x="3432014"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291" name="Google Shape;291;p31"/>
          <p:cNvSpPr txBox="1"/>
          <p:nvPr>
            <p:ph idx="2" type="subTitle"/>
          </p:nvPr>
        </p:nvSpPr>
        <p:spPr>
          <a:xfrm>
            <a:off x="592050" y="2619375"/>
            <a:ext cx="2475000" cy="228600"/>
          </a:xfrm>
          <a:prstGeom prst="rect">
            <a:avLst/>
          </a:prstGeom>
        </p:spPr>
        <p:txBody>
          <a:bodyPr anchorCtr="0" anchor="t" bIns="0" lIns="0" spcFirstLastPara="1" rIns="0" wrap="square" tIns="0">
            <a:spAutoFit/>
          </a:bodyPr>
          <a:lstStyle>
            <a:lvl1pPr lvl="0" rtl="0" algn="ctr">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2pPr>
            <a:lvl3pPr lvl="2"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3pPr>
            <a:lvl4pPr lvl="3"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4pPr>
            <a:lvl5pPr lvl="4"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5pPr>
            <a:lvl6pPr lvl="5"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6pPr>
            <a:lvl7pPr lvl="6"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7pPr>
            <a:lvl8pPr lvl="7"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8pPr>
            <a:lvl9pPr lvl="8" rtl="0">
              <a:spcBef>
                <a:spcPts val="1000"/>
              </a:spcBef>
              <a:spcAft>
                <a:spcPts val="1000"/>
              </a:spcAft>
              <a:buClr>
                <a:schemeClr val="lt1"/>
              </a:buClr>
              <a:buSzPts val="1200"/>
              <a:buFont typeface="Barlow SemiBold"/>
              <a:buNone/>
              <a:defRPr>
                <a:solidFill>
                  <a:schemeClr val="lt1"/>
                </a:solidFill>
                <a:latin typeface="Barlow SemiBold"/>
                <a:ea typeface="Barlow SemiBold"/>
                <a:cs typeface="Barlow SemiBold"/>
                <a:sym typeface="Barlow SemiBold"/>
              </a:defRPr>
            </a:lvl9pPr>
          </a:lstStyle>
          <a:p/>
        </p:txBody>
      </p:sp>
      <p:sp>
        <p:nvSpPr>
          <p:cNvPr id="292" name="Google Shape;292;p31"/>
          <p:cNvSpPr txBox="1"/>
          <p:nvPr>
            <p:ph idx="3" type="subTitle"/>
          </p:nvPr>
        </p:nvSpPr>
        <p:spPr>
          <a:xfrm>
            <a:off x="728400" y="2895600"/>
            <a:ext cx="2202300" cy="457200"/>
          </a:xfrm>
          <a:prstGeom prst="rect">
            <a:avLst/>
          </a:prstGeom>
          <a:noFill/>
        </p:spPr>
        <p:txBody>
          <a:bodyPr anchorCtr="0" anchor="t" bIns="0" lIns="0" spcFirstLastPara="1" rIns="0" wrap="square" tIns="0">
            <a:noAutofit/>
          </a:bodyPr>
          <a:lstStyle>
            <a:lvl1pPr lvl="0" rtl="0" algn="ctr">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293" name="Google Shape;293;p31"/>
          <p:cNvSpPr txBox="1"/>
          <p:nvPr>
            <p:ph idx="4" type="subTitle"/>
          </p:nvPr>
        </p:nvSpPr>
        <p:spPr>
          <a:xfrm>
            <a:off x="3295664" y="2619375"/>
            <a:ext cx="2475000" cy="2286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2pPr>
            <a:lvl3pPr lvl="2"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3pPr>
            <a:lvl4pPr lvl="3"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4pPr>
            <a:lvl5pPr lvl="4"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5pPr>
            <a:lvl6pPr lvl="5"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6pPr>
            <a:lvl7pPr lvl="6"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7pPr>
            <a:lvl8pPr lvl="7"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8pPr>
            <a:lvl9pPr lvl="8" rtl="0">
              <a:spcBef>
                <a:spcPts val="1000"/>
              </a:spcBef>
              <a:spcAft>
                <a:spcPts val="1000"/>
              </a:spcAft>
              <a:buClr>
                <a:schemeClr val="lt1"/>
              </a:buClr>
              <a:buSzPts val="1200"/>
              <a:buFont typeface="Barlow SemiBold"/>
              <a:buNone/>
              <a:defRPr>
                <a:solidFill>
                  <a:schemeClr val="lt1"/>
                </a:solidFill>
                <a:latin typeface="Barlow SemiBold"/>
                <a:ea typeface="Barlow SemiBold"/>
                <a:cs typeface="Barlow SemiBold"/>
                <a:sym typeface="Barlow SemiBold"/>
              </a:defRPr>
            </a:lvl9pPr>
          </a:lstStyle>
          <a:p/>
        </p:txBody>
      </p:sp>
      <p:sp>
        <p:nvSpPr>
          <p:cNvPr id="294" name="Google Shape;294;p31"/>
          <p:cNvSpPr txBox="1"/>
          <p:nvPr>
            <p:ph idx="5" type="subTitle"/>
          </p:nvPr>
        </p:nvSpPr>
        <p:spPr>
          <a:xfrm>
            <a:off x="6078450" y="2619375"/>
            <a:ext cx="2475000" cy="2286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800"/>
              <a:buFont typeface="Barlow SemiBold"/>
              <a:buNone/>
              <a:defRPr>
                <a:solidFill>
                  <a:schemeClr val="lt1"/>
                </a:solidFill>
                <a:latin typeface="Barlow SemiBold"/>
                <a:ea typeface="Barlow SemiBold"/>
                <a:cs typeface="Barlow SemiBold"/>
                <a:sym typeface="Barlow SemiBold"/>
              </a:defRPr>
            </a:lvl1pPr>
            <a:lvl2pPr lvl="1"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2pPr>
            <a:lvl3pPr lvl="2"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3pPr>
            <a:lvl4pPr lvl="3"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4pPr>
            <a:lvl5pPr lvl="4"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5pPr>
            <a:lvl6pPr lvl="5"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6pPr>
            <a:lvl7pPr lvl="6"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7pPr>
            <a:lvl8pPr lvl="7" rtl="0">
              <a:spcBef>
                <a:spcPts val="1000"/>
              </a:spcBef>
              <a:spcAft>
                <a:spcPts val="0"/>
              </a:spcAft>
              <a:buClr>
                <a:schemeClr val="lt1"/>
              </a:buClr>
              <a:buSzPts val="1200"/>
              <a:buFont typeface="Barlow SemiBold"/>
              <a:buNone/>
              <a:defRPr>
                <a:solidFill>
                  <a:schemeClr val="lt1"/>
                </a:solidFill>
                <a:latin typeface="Barlow SemiBold"/>
                <a:ea typeface="Barlow SemiBold"/>
                <a:cs typeface="Barlow SemiBold"/>
                <a:sym typeface="Barlow SemiBold"/>
              </a:defRPr>
            </a:lvl8pPr>
            <a:lvl9pPr lvl="8" rtl="0">
              <a:spcBef>
                <a:spcPts val="1000"/>
              </a:spcBef>
              <a:spcAft>
                <a:spcPts val="1000"/>
              </a:spcAft>
              <a:buClr>
                <a:schemeClr val="lt1"/>
              </a:buClr>
              <a:buSzPts val="1200"/>
              <a:buFont typeface="Barlow SemiBold"/>
              <a:buNone/>
              <a:defRPr>
                <a:solidFill>
                  <a:schemeClr val="lt1"/>
                </a:solidFill>
                <a:latin typeface="Barlow SemiBold"/>
                <a:ea typeface="Barlow SemiBold"/>
                <a:cs typeface="Barlow SemiBold"/>
                <a:sym typeface="Barlow SemiBold"/>
              </a:defRPr>
            </a:lvl9pPr>
          </a:lstStyle>
          <a:p/>
        </p:txBody>
      </p:sp>
      <p:sp>
        <p:nvSpPr>
          <p:cNvPr id="295" name="Google Shape;295;p31"/>
          <p:cNvSpPr txBox="1"/>
          <p:nvPr>
            <p:ph idx="6" type="subTitle"/>
          </p:nvPr>
        </p:nvSpPr>
        <p:spPr>
          <a:xfrm>
            <a:off x="6214800"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296" name="Google Shape;296;p31"/>
          <p:cNvSpPr/>
          <p:nvPr/>
        </p:nvSpPr>
        <p:spPr>
          <a:xfrm>
            <a:off x="1511463" y="1659213"/>
            <a:ext cx="636300" cy="6363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 name="Google Shape;297;p31"/>
          <p:cNvPicPr preferRelativeResize="0"/>
          <p:nvPr/>
        </p:nvPicPr>
        <p:blipFill rotWithShape="1">
          <a:blip r:embed="rId4">
            <a:alphaModFix/>
          </a:blip>
          <a:srcRect b="0" l="0" r="0" t="0"/>
          <a:stretch/>
        </p:blipFill>
        <p:spPr>
          <a:xfrm>
            <a:off x="1538376" y="1725472"/>
            <a:ext cx="503652" cy="503652"/>
          </a:xfrm>
          <a:prstGeom prst="rect">
            <a:avLst/>
          </a:prstGeom>
          <a:noFill/>
          <a:ln>
            <a:noFill/>
          </a:ln>
        </p:spPr>
      </p:pic>
      <p:sp>
        <p:nvSpPr>
          <p:cNvPr id="298" name="Google Shape;298;p31"/>
          <p:cNvSpPr/>
          <p:nvPr/>
        </p:nvSpPr>
        <p:spPr>
          <a:xfrm>
            <a:off x="4215014" y="1659213"/>
            <a:ext cx="636300" cy="6363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31"/>
          <p:cNvPicPr preferRelativeResize="0"/>
          <p:nvPr/>
        </p:nvPicPr>
        <p:blipFill rotWithShape="1">
          <a:blip r:embed="rId4">
            <a:alphaModFix/>
          </a:blip>
          <a:srcRect b="0" l="0" r="0" t="0"/>
          <a:stretch/>
        </p:blipFill>
        <p:spPr>
          <a:xfrm>
            <a:off x="4241928" y="1725472"/>
            <a:ext cx="503652" cy="503652"/>
          </a:xfrm>
          <a:prstGeom prst="rect">
            <a:avLst/>
          </a:prstGeom>
          <a:noFill/>
          <a:ln>
            <a:noFill/>
          </a:ln>
        </p:spPr>
      </p:pic>
      <p:sp>
        <p:nvSpPr>
          <p:cNvPr id="300" name="Google Shape;300;p31"/>
          <p:cNvSpPr/>
          <p:nvPr/>
        </p:nvSpPr>
        <p:spPr>
          <a:xfrm>
            <a:off x="6997800" y="1659213"/>
            <a:ext cx="636300" cy="6363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1" name="Google Shape;301;p31"/>
          <p:cNvPicPr preferRelativeResize="0"/>
          <p:nvPr/>
        </p:nvPicPr>
        <p:blipFill rotWithShape="1">
          <a:blip r:embed="rId4">
            <a:alphaModFix/>
          </a:blip>
          <a:srcRect b="0" l="0" r="0" t="0"/>
          <a:stretch/>
        </p:blipFill>
        <p:spPr>
          <a:xfrm>
            <a:off x="7024713" y="1725472"/>
            <a:ext cx="503652" cy="503652"/>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Red 1">
  <p:cSld name="ONE_COLUMN_TEXT_2_1_1">
    <p:spTree>
      <p:nvGrpSpPr>
        <p:cNvPr id="302" name="Shape 302"/>
        <p:cNvGrpSpPr/>
        <p:nvPr/>
      </p:nvGrpSpPr>
      <p:grpSpPr>
        <a:xfrm>
          <a:off x="0" y="0"/>
          <a:ext cx="0" cy="0"/>
          <a:chOff x="0" y="0"/>
          <a:chExt cx="0" cy="0"/>
        </a:xfrm>
      </p:grpSpPr>
      <p:sp>
        <p:nvSpPr>
          <p:cNvPr id="303" name="Google Shape;303;p32"/>
          <p:cNvSpPr txBox="1"/>
          <p:nvPr/>
        </p:nvSpPr>
        <p:spPr>
          <a:xfrm>
            <a:off x="457200" y="457200"/>
            <a:ext cx="8229600" cy="4572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KEY TAKEAWAYS</a:t>
            </a:r>
            <a:endParaRPr b="1" sz="3000">
              <a:latin typeface="Barlow Condensed"/>
              <a:ea typeface="Barlow Condensed"/>
              <a:cs typeface="Barlow Condensed"/>
              <a:sym typeface="Barlow Condensed"/>
            </a:endParaRPr>
          </a:p>
        </p:txBody>
      </p:sp>
      <p:pic>
        <p:nvPicPr>
          <p:cNvPr id="304" name="Google Shape;304;p32"/>
          <p:cNvPicPr preferRelativeResize="0"/>
          <p:nvPr/>
        </p:nvPicPr>
        <p:blipFill rotWithShape="1">
          <a:blip r:embed="rId2">
            <a:alphaModFix amt="10000"/>
          </a:blip>
          <a:srcRect b="5557" l="0" r="0" t="74813"/>
          <a:stretch/>
        </p:blipFill>
        <p:spPr>
          <a:xfrm>
            <a:off x="0" y="4133850"/>
            <a:ext cx="5143502" cy="1009651"/>
          </a:xfrm>
          <a:prstGeom prst="rect">
            <a:avLst/>
          </a:prstGeom>
          <a:noFill/>
          <a:ln>
            <a:noFill/>
          </a:ln>
        </p:spPr>
      </p:pic>
      <p:pic>
        <p:nvPicPr>
          <p:cNvPr id="305" name="Google Shape;305;p32"/>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306" name="Google Shape;306;p3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07" name="Google Shape;307;p32"/>
          <p:cNvPicPr preferRelativeResize="0"/>
          <p:nvPr/>
        </p:nvPicPr>
        <p:blipFill>
          <a:blip r:embed="rId3">
            <a:alphaModFix/>
          </a:blip>
          <a:stretch>
            <a:fillRect/>
          </a:stretch>
        </p:blipFill>
        <p:spPr>
          <a:xfrm>
            <a:off x="8370750" y="4663157"/>
            <a:ext cx="316051" cy="316051"/>
          </a:xfrm>
          <a:prstGeom prst="rect">
            <a:avLst/>
          </a:prstGeom>
          <a:noFill/>
          <a:ln>
            <a:noFill/>
          </a:ln>
        </p:spPr>
      </p:pic>
      <p:sp>
        <p:nvSpPr>
          <p:cNvPr id="308" name="Google Shape;308;p32"/>
          <p:cNvSpPr/>
          <p:nvPr/>
        </p:nvSpPr>
        <p:spPr>
          <a:xfrm>
            <a:off x="228600" y="1371600"/>
            <a:ext cx="3201900" cy="3200400"/>
          </a:xfrm>
          <a:prstGeom prst="ellipse">
            <a:avLst/>
          </a:prstGeom>
          <a:solidFill>
            <a:srgbClr val="3DBED4">
              <a:alpha val="8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2"/>
          <p:cNvSpPr/>
          <p:nvPr/>
        </p:nvSpPr>
        <p:spPr>
          <a:xfrm>
            <a:off x="5715000" y="1371600"/>
            <a:ext cx="3201900" cy="3200400"/>
          </a:xfrm>
          <a:prstGeom prst="ellipse">
            <a:avLst/>
          </a:prstGeom>
          <a:solidFill>
            <a:srgbClr val="3DBED4">
              <a:alpha val="8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2"/>
          <p:cNvSpPr/>
          <p:nvPr/>
        </p:nvSpPr>
        <p:spPr>
          <a:xfrm>
            <a:off x="2932214" y="1371600"/>
            <a:ext cx="3201900" cy="3200400"/>
          </a:xfrm>
          <a:prstGeom prst="ellipse">
            <a:avLst/>
          </a:prstGeom>
          <a:solidFill>
            <a:srgbClr val="3DBED4">
              <a:alpha val="85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2"/>
          <p:cNvSpPr txBox="1"/>
          <p:nvPr>
            <p:ph idx="1" type="subTitle"/>
          </p:nvPr>
        </p:nvSpPr>
        <p:spPr>
          <a:xfrm>
            <a:off x="3432014"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312" name="Google Shape;312;p32"/>
          <p:cNvSpPr txBox="1"/>
          <p:nvPr>
            <p:ph idx="2" type="subTitle"/>
          </p:nvPr>
        </p:nvSpPr>
        <p:spPr>
          <a:xfrm>
            <a:off x="592050" y="2619375"/>
            <a:ext cx="2475000" cy="228600"/>
          </a:xfrm>
          <a:prstGeom prst="rect">
            <a:avLst/>
          </a:prstGeom>
        </p:spPr>
        <p:txBody>
          <a:bodyPr anchorCtr="0" anchor="t" bIns="0" lIns="0" spcFirstLastPara="1" rIns="0" wrap="square" tIns="0">
            <a:spAutoFit/>
          </a:bodyPr>
          <a:lstStyle>
            <a:lvl1pPr lvl="0" rtl="0" algn="ctr">
              <a:spcBef>
                <a:spcPts val="0"/>
              </a:spcBef>
              <a:spcAft>
                <a:spcPts val="0"/>
              </a:spcAft>
              <a:buSzPts val="800"/>
              <a:buFont typeface="Barlow SemiBold"/>
              <a:buNone/>
              <a:defRPr>
                <a:latin typeface="Barlow SemiBold"/>
                <a:ea typeface="Barlow SemiBold"/>
                <a:cs typeface="Barlow SemiBold"/>
                <a:sym typeface="Barlow SemiBold"/>
              </a:defRPr>
            </a:lvl1pPr>
            <a:lvl2pPr lvl="1" rtl="0">
              <a:spcBef>
                <a:spcPts val="1000"/>
              </a:spcBef>
              <a:spcAft>
                <a:spcPts val="0"/>
              </a:spcAft>
              <a:buSzPts val="1200"/>
              <a:buFont typeface="Barlow SemiBold"/>
              <a:buNone/>
              <a:defRPr>
                <a:latin typeface="Barlow SemiBold"/>
                <a:ea typeface="Barlow SemiBold"/>
                <a:cs typeface="Barlow SemiBold"/>
                <a:sym typeface="Barlow SemiBold"/>
              </a:defRPr>
            </a:lvl2pPr>
            <a:lvl3pPr lvl="2" rtl="0">
              <a:spcBef>
                <a:spcPts val="1000"/>
              </a:spcBef>
              <a:spcAft>
                <a:spcPts val="0"/>
              </a:spcAft>
              <a:buSzPts val="1200"/>
              <a:buFont typeface="Barlow SemiBold"/>
              <a:buNone/>
              <a:defRPr>
                <a:latin typeface="Barlow SemiBold"/>
                <a:ea typeface="Barlow SemiBold"/>
                <a:cs typeface="Barlow SemiBold"/>
                <a:sym typeface="Barlow SemiBold"/>
              </a:defRPr>
            </a:lvl3pPr>
            <a:lvl4pPr lvl="3" rtl="0">
              <a:spcBef>
                <a:spcPts val="1000"/>
              </a:spcBef>
              <a:spcAft>
                <a:spcPts val="0"/>
              </a:spcAft>
              <a:buSzPts val="1200"/>
              <a:buFont typeface="Barlow SemiBold"/>
              <a:buNone/>
              <a:defRPr>
                <a:latin typeface="Barlow SemiBold"/>
                <a:ea typeface="Barlow SemiBold"/>
                <a:cs typeface="Barlow SemiBold"/>
                <a:sym typeface="Barlow SemiBold"/>
              </a:defRPr>
            </a:lvl4pPr>
            <a:lvl5pPr lvl="4" rtl="0">
              <a:spcBef>
                <a:spcPts val="1000"/>
              </a:spcBef>
              <a:spcAft>
                <a:spcPts val="0"/>
              </a:spcAft>
              <a:buSzPts val="1200"/>
              <a:buFont typeface="Barlow SemiBold"/>
              <a:buNone/>
              <a:defRPr>
                <a:latin typeface="Barlow SemiBold"/>
                <a:ea typeface="Barlow SemiBold"/>
                <a:cs typeface="Barlow SemiBold"/>
                <a:sym typeface="Barlow SemiBold"/>
              </a:defRPr>
            </a:lvl5pPr>
            <a:lvl6pPr lvl="5" rtl="0">
              <a:spcBef>
                <a:spcPts val="1000"/>
              </a:spcBef>
              <a:spcAft>
                <a:spcPts val="0"/>
              </a:spcAft>
              <a:buSzPts val="1200"/>
              <a:buFont typeface="Barlow SemiBold"/>
              <a:buNone/>
              <a:defRPr>
                <a:latin typeface="Barlow SemiBold"/>
                <a:ea typeface="Barlow SemiBold"/>
                <a:cs typeface="Barlow SemiBold"/>
                <a:sym typeface="Barlow SemiBold"/>
              </a:defRPr>
            </a:lvl6pPr>
            <a:lvl7pPr lvl="6" rtl="0">
              <a:spcBef>
                <a:spcPts val="1000"/>
              </a:spcBef>
              <a:spcAft>
                <a:spcPts val="0"/>
              </a:spcAft>
              <a:buSzPts val="1200"/>
              <a:buFont typeface="Barlow SemiBold"/>
              <a:buNone/>
              <a:defRPr>
                <a:latin typeface="Barlow SemiBold"/>
                <a:ea typeface="Barlow SemiBold"/>
                <a:cs typeface="Barlow SemiBold"/>
                <a:sym typeface="Barlow SemiBold"/>
              </a:defRPr>
            </a:lvl7pPr>
            <a:lvl8pPr lvl="7" rtl="0">
              <a:spcBef>
                <a:spcPts val="1000"/>
              </a:spcBef>
              <a:spcAft>
                <a:spcPts val="0"/>
              </a:spcAft>
              <a:buSzPts val="1200"/>
              <a:buFont typeface="Barlow SemiBold"/>
              <a:buNone/>
              <a:defRPr>
                <a:latin typeface="Barlow SemiBold"/>
                <a:ea typeface="Barlow SemiBold"/>
                <a:cs typeface="Barlow SemiBold"/>
                <a:sym typeface="Barlow SemiBold"/>
              </a:defRPr>
            </a:lvl8pPr>
            <a:lvl9pPr lvl="8" rtl="0">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313" name="Google Shape;313;p32"/>
          <p:cNvSpPr txBox="1"/>
          <p:nvPr>
            <p:ph idx="3" type="subTitle"/>
          </p:nvPr>
        </p:nvSpPr>
        <p:spPr>
          <a:xfrm>
            <a:off x="728400" y="2895600"/>
            <a:ext cx="2202300" cy="457200"/>
          </a:xfrm>
          <a:prstGeom prst="rect">
            <a:avLst/>
          </a:prstGeom>
          <a:noFill/>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314" name="Google Shape;314;p32"/>
          <p:cNvSpPr txBox="1"/>
          <p:nvPr>
            <p:ph idx="4" type="subTitle"/>
          </p:nvPr>
        </p:nvSpPr>
        <p:spPr>
          <a:xfrm>
            <a:off x="3295664" y="2619375"/>
            <a:ext cx="2475000" cy="2286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SemiBold"/>
              <a:buNone/>
              <a:defRPr>
                <a:latin typeface="Barlow SemiBold"/>
                <a:ea typeface="Barlow SemiBold"/>
                <a:cs typeface="Barlow SemiBold"/>
                <a:sym typeface="Barlow SemiBold"/>
              </a:defRPr>
            </a:lvl1pPr>
            <a:lvl2pPr lvl="1" rtl="0">
              <a:spcBef>
                <a:spcPts val="1000"/>
              </a:spcBef>
              <a:spcAft>
                <a:spcPts val="0"/>
              </a:spcAft>
              <a:buSzPts val="1200"/>
              <a:buFont typeface="Barlow SemiBold"/>
              <a:buNone/>
              <a:defRPr>
                <a:latin typeface="Barlow SemiBold"/>
                <a:ea typeface="Barlow SemiBold"/>
                <a:cs typeface="Barlow SemiBold"/>
                <a:sym typeface="Barlow SemiBold"/>
              </a:defRPr>
            </a:lvl2pPr>
            <a:lvl3pPr lvl="2" rtl="0">
              <a:spcBef>
                <a:spcPts val="1000"/>
              </a:spcBef>
              <a:spcAft>
                <a:spcPts val="0"/>
              </a:spcAft>
              <a:buSzPts val="1200"/>
              <a:buFont typeface="Barlow SemiBold"/>
              <a:buNone/>
              <a:defRPr>
                <a:latin typeface="Barlow SemiBold"/>
                <a:ea typeface="Barlow SemiBold"/>
                <a:cs typeface="Barlow SemiBold"/>
                <a:sym typeface="Barlow SemiBold"/>
              </a:defRPr>
            </a:lvl3pPr>
            <a:lvl4pPr lvl="3" rtl="0">
              <a:spcBef>
                <a:spcPts val="1000"/>
              </a:spcBef>
              <a:spcAft>
                <a:spcPts val="0"/>
              </a:spcAft>
              <a:buSzPts val="1200"/>
              <a:buFont typeface="Barlow SemiBold"/>
              <a:buNone/>
              <a:defRPr>
                <a:latin typeface="Barlow SemiBold"/>
                <a:ea typeface="Barlow SemiBold"/>
                <a:cs typeface="Barlow SemiBold"/>
                <a:sym typeface="Barlow SemiBold"/>
              </a:defRPr>
            </a:lvl4pPr>
            <a:lvl5pPr lvl="4" rtl="0">
              <a:spcBef>
                <a:spcPts val="1000"/>
              </a:spcBef>
              <a:spcAft>
                <a:spcPts val="0"/>
              </a:spcAft>
              <a:buSzPts val="1200"/>
              <a:buFont typeface="Barlow SemiBold"/>
              <a:buNone/>
              <a:defRPr>
                <a:latin typeface="Barlow SemiBold"/>
                <a:ea typeface="Barlow SemiBold"/>
                <a:cs typeface="Barlow SemiBold"/>
                <a:sym typeface="Barlow SemiBold"/>
              </a:defRPr>
            </a:lvl5pPr>
            <a:lvl6pPr lvl="5" rtl="0">
              <a:spcBef>
                <a:spcPts val="1000"/>
              </a:spcBef>
              <a:spcAft>
                <a:spcPts val="0"/>
              </a:spcAft>
              <a:buSzPts val="1200"/>
              <a:buFont typeface="Barlow SemiBold"/>
              <a:buNone/>
              <a:defRPr>
                <a:latin typeface="Barlow SemiBold"/>
                <a:ea typeface="Barlow SemiBold"/>
                <a:cs typeface="Barlow SemiBold"/>
                <a:sym typeface="Barlow SemiBold"/>
              </a:defRPr>
            </a:lvl6pPr>
            <a:lvl7pPr lvl="6" rtl="0">
              <a:spcBef>
                <a:spcPts val="1000"/>
              </a:spcBef>
              <a:spcAft>
                <a:spcPts val="0"/>
              </a:spcAft>
              <a:buSzPts val="1200"/>
              <a:buFont typeface="Barlow SemiBold"/>
              <a:buNone/>
              <a:defRPr>
                <a:latin typeface="Barlow SemiBold"/>
                <a:ea typeface="Barlow SemiBold"/>
                <a:cs typeface="Barlow SemiBold"/>
                <a:sym typeface="Barlow SemiBold"/>
              </a:defRPr>
            </a:lvl7pPr>
            <a:lvl8pPr lvl="7" rtl="0">
              <a:spcBef>
                <a:spcPts val="1000"/>
              </a:spcBef>
              <a:spcAft>
                <a:spcPts val="0"/>
              </a:spcAft>
              <a:buSzPts val="1200"/>
              <a:buFont typeface="Barlow SemiBold"/>
              <a:buNone/>
              <a:defRPr>
                <a:latin typeface="Barlow SemiBold"/>
                <a:ea typeface="Barlow SemiBold"/>
                <a:cs typeface="Barlow SemiBold"/>
                <a:sym typeface="Barlow SemiBold"/>
              </a:defRPr>
            </a:lvl8pPr>
            <a:lvl9pPr lvl="8" rtl="0">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315" name="Google Shape;315;p32"/>
          <p:cNvSpPr txBox="1"/>
          <p:nvPr>
            <p:ph idx="5" type="subTitle"/>
          </p:nvPr>
        </p:nvSpPr>
        <p:spPr>
          <a:xfrm>
            <a:off x="6078450" y="2619375"/>
            <a:ext cx="2475000" cy="228600"/>
          </a:xfrm>
          <a:prstGeom prst="rect">
            <a:avLst/>
          </a:prstGeom>
        </p:spPr>
        <p:txBody>
          <a:bodyPr anchorCtr="0" anchor="t" bIns="0" lIns="0" spcFirstLastPara="1" rIns="0" wrap="square" tIns="0">
            <a:noAutofit/>
          </a:bodyPr>
          <a:lstStyle>
            <a:lvl1pPr lvl="0" rtl="0" algn="ctr">
              <a:spcBef>
                <a:spcPts val="0"/>
              </a:spcBef>
              <a:spcAft>
                <a:spcPts val="0"/>
              </a:spcAft>
              <a:buSzPts val="800"/>
              <a:buFont typeface="Barlow SemiBold"/>
              <a:buNone/>
              <a:defRPr>
                <a:latin typeface="Barlow SemiBold"/>
                <a:ea typeface="Barlow SemiBold"/>
                <a:cs typeface="Barlow SemiBold"/>
                <a:sym typeface="Barlow SemiBold"/>
              </a:defRPr>
            </a:lvl1pPr>
            <a:lvl2pPr lvl="1" rtl="0">
              <a:spcBef>
                <a:spcPts val="1000"/>
              </a:spcBef>
              <a:spcAft>
                <a:spcPts val="0"/>
              </a:spcAft>
              <a:buSzPts val="1200"/>
              <a:buFont typeface="Barlow SemiBold"/>
              <a:buNone/>
              <a:defRPr>
                <a:latin typeface="Barlow SemiBold"/>
                <a:ea typeface="Barlow SemiBold"/>
                <a:cs typeface="Barlow SemiBold"/>
                <a:sym typeface="Barlow SemiBold"/>
              </a:defRPr>
            </a:lvl2pPr>
            <a:lvl3pPr lvl="2" rtl="0">
              <a:spcBef>
                <a:spcPts val="1000"/>
              </a:spcBef>
              <a:spcAft>
                <a:spcPts val="0"/>
              </a:spcAft>
              <a:buSzPts val="1200"/>
              <a:buFont typeface="Barlow SemiBold"/>
              <a:buNone/>
              <a:defRPr>
                <a:latin typeface="Barlow SemiBold"/>
                <a:ea typeface="Barlow SemiBold"/>
                <a:cs typeface="Barlow SemiBold"/>
                <a:sym typeface="Barlow SemiBold"/>
              </a:defRPr>
            </a:lvl3pPr>
            <a:lvl4pPr lvl="3" rtl="0">
              <a:spcBef>
                <a:spcPts val="1000"/>
              </a:spcBef>
              <a:spcAft>
                <a:spcPts val="0"/>
              </a:spcAft>
              <a:buSzPts val="1200"/>
              <a:buFont typeface="Barlow SemiBold"/>
              <a:buNone/>
              <a:defRPr>
                <a:latin typeface="Barlow SemiBold"/>
                <a:ea typeface="Barlow SemiBold"/>
                <a:cs typeface="Barlow SemiBold"/>
                <a:sym typeface="Barlow SemiBold"/>
              </a:defRPr>
            </a:lvl4pPr>
            <a:lvl5pPr lvl="4" rtl="0">
              <a:spcBef>
                <a:spcPts val="1000"/>
              </a:spcBef>
              <a:spcAft>
                <a:spcPts val="0"/>
              </a:spcAft>
              <a:buSzPts val="1200"/>
              <a:buFont typeface="Barlow SemiBold"/>
              <a:buNone/>
              <a:defRPr>
                <a:latin typeface="Barlow SemiBold"/>
                <a:ea typeface="Barlow SemiBold"/>
                <a:cs typeface="Barlow SemiBold"/>
                <a:sym typeface="Barlow SemiBold"/>
              </a:defRPr>
            </a:lvl5pPr>
            <a:lvl6pPr lvl="5" rtl="0">
              <a:spcBef>
                <a:spcPts val="1000"/>
              </a:spcBef>
              <a:spcAft>
                <a:spcPts val="0"/>
              </a:spcAft>
              <a:buSzPts val="1200"/>
              <a:buFont typeface="Barlow SemiBold"/>
              <a:buNone/>
              <a:defRPr>
                <a:latin typeface="Barlow SemiBold"/>
                <a:ea typeface="Barlow SemiBold"/>
                <a:cs typeface="Barlow SemiBold"/>
                <a:sym typeface="Barlow SemiBold"/>
              </a:defRPr>
            </a:lvl6pPr>
            <a:lvl7pPr lvl="6" rtl="0">
              <a:spcBef>
                <a:spcPts val="1000"/>
              </a:spcBef>
              <a:spcAft>
                <a:spcPts val="0"/>
              </a:spcAft>
              <a:buSzPts val="1200"/>
              <a:buFont typeface="Barlow SemiBold"/>
              <a:buNone/>
              <a:defRPr>
                <a:latin typeface="Barlow SemiBold"/>
                <a:ea typeface="Barlow SemiBold"/>
                <a:cs typeface="Barlow SemiBold"/>
                <a:sym typeface="Barlow SemiBold"/>
              </a:defRPr>
            </a:lvl7pPr>
            <a:lvl8pPr lvl="7" rtl="0">
              <a:spcBef>
                <a:spcPts val="1000"/>
              </a:spcBef>
              <a:spcAft>
                <a:spcPts val="0"/>
              </a:spcAft>
              <a:buSzPts val="1200"/>
              <a:buFont typeface="Barlow SemiBold"/>
              <a:buNone/>
              <a:defRPr>
                <a:latin typeface="Barlow SemiBold"/>
                <a:ea typeface="Barlow SemiBold"/>
                <a:cs typeface="Barlow SemiBold"/>
                <a:sym typeface="Barlow SemiBold"/>
              </a:defRPr>
            </a:lvl8pPr>
            <a:lvl9pPr lvl="8" rtl="0">
              <a:spcBef>
                <a:spcPts val="1000"/>
              </a:spcBef>
              <a:spcAft>
                <a:spcPts val="1000"/>
              </a:spcAft>
              <a:buSzPts val="1200"/>
              <a:buFont typeface="Barlow SemiBold"/>
              <a:buNone/>
              <a:defRPr>
                <a:latin typeface="Barlow SemiBold"/>
                <a:ea typeface="Barlow SemiBold"/>
                <a:cs typeface="Barlow SemiBold"/>
                <a:sym typeface="Barlow SemiBold"/>
              </a:defRPr>
            </a:lvl9pPr>
          </a:lstStyle>
          <a:p/>
        </p:txBody>
      </p:sp>
      <p:sp>
        <p:nvSpPr>
          <p:cNvPr id="316" name="Google Shape;316;p32"/>
          <p:cNvSpPr txBox="1"/>
          <p:nvPr>
            <p:ph idx="6" type="subTitle"/>
          </p:nvPr>
        </p:nvSpPr>
        <p:spPr>
          <a:xfrm>
            <a:off x="6214800" y="2895600"/>
            <a:ext cx="2202300" cy="457200"/>
          </a:xfrm>
          <a:prstGeom prst="rect">
            <a:avLst/>
          </a:prstGeom>
        </p:spPr>
        <p:txBody>
          <a:bodyPr anchorCtr="0" anchor="t" bIns="0" lIns="0" spcFirstLastPara="1" rIns="0" wrap="square" tIns="0">
            <a:noAutofit/>
          </a:bodyPr>
          <a:lstStyle>
            <a:lvl1pPr lvl="0" rtl="0" algn="ctr">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grpSp>
        <p:nvGrpSpPr>
          <p:cNvPr id="317" name="Google Shape;317;p32"/>
          <p:cNvGrpSpPr/>
          <p:nvPr/>
        </p:nvGrpSpPr>
        <p:grpSpPr>
          <a:xfrm>
            <a:off x="1511463" y="1659213"/>
            <a:ext cx="636300" cy="636300"/>
            <a:chOff x="1511463" y="1659213"/>
            <a:chExt cx="636300" cy="636300"/>
          </a:xfrm>
        </p:grpSpPr>
        <p:sp>
          <p:nvSpPr>
            <p:cNvPr id="318" name="Google Shape;318;p32"/>
            <p:cNvSpPr/>
            <p:nvPr/>
          </p:nvSpPr>
          <p:spPr>
            <a:xfrm>
              <a:off x="151146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32"/>
            <p:cNvPicPr preferRelativeResize="0"/>
            <p:nvPr/>
          </p:nvPicPr>
          <p:blipFill rotWithShape="1">
            <a:blip r:embed="rId4">
              <a:alphaModFix/>
            </a:blip>
            <a:srcRect b="0" l="0" r="0" t="0"/>
            <a:stretch/>
          </p:blipFill>
          <p:spPr>
            <a:xfrm>
              <a:off x="1538376" y="1725472"/>
              <a:ext cx="503652" cy="503652"/>
            </a:xfrm>
            <a:prstGeom prst="rect">
              <a:avLst/>
            </a:prstGeom>
            <a:noFill/>
            <a:ln>
              <a:noFill/>
            </a:ln>
          </p:spPr>
        </p:pic>
      </p:grpSp>
      <p:grpSp>
        <p:nvGrpSpPr>
          <p:cNvPr id="320" name="Google Shape;320;p32"/>
          <p:cNvGrpSpPr/>
          <p:nvPr/>
        </p:nvGrpSpPr>
        <p:grpSpPr>
          <a:xfrm>
            <a:off x="4215014" y="1659213"/>
            <a:ext cx="636300" cy="636300"/>
            <a:chOff x="4206613" y="1659213"/>
            <a:chExt cx="636300" cy="636300"/>
          </a:xfrm>
        </p:grpSpPr>
        <p:sp>
          <p:nvSpPr>
            <p:cNvPr id="321" name="Google Shape;321;p32"/>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32"/>
            <p:cNvPicPr preferRelativeResize="0"/>
            <p:nvPr/>
          </p:nvPicPr>
          <p:blipFill rotWithShape="1">
            <a:blip r:embed="rId4">
              <a:alphaModFix/>
            </a:blip>
            <a:srcRect b="0" l="0" r="0" t="0"/>
            <a:stretch/>
          </p:blipFill>
          <p:spPr>
            <a:xfrm>
              <a:off x="4233526" y="1725472"/>
              <a:ext cx="503652" cy="503652"/>
            </a:xfrm>
            <a:prstGeom prst="rect">
              <a:avLst/>
            </a:prstGeom>
            <a:noFill/>
            <a:ln>
              <a:noFill/>
            </a:ln>
          </p:spPr>
        </p:pic>
      </p:grpSp>
      <p:grpSp>
        <p:nvGrpSpPr>
          <p:cNvPr id="323" name="Google Shape;323;p32"/>
          <p:cNvGrpSpPr/>
          <p:nvPr/>
        </p:nvGrpSpPr>
        <p:grpSpPr>
          <a:xfrm>
            <a:off x="6997800" y="1659213"/>
            <a:ext cx="636300" cy="636300"/>
            <a:chOff x="4206613" y="1659213"/>
            <a:chExt cx="636300" cy="636300"/>
          </a:xfrm>
        </p:grpSpPr>
        <p:sp>
          <p:nvSpPr>
            <p:cNvPr id="324" name="Google Shape;324;p32"/>
            <p:cNvSpPr/>
            <p:nvPr/>
          </p:nvSpPr>
          <p:spPr>
            <a:xfrm>
              <a:off x="4206613" y="1659213"/>
              <a:ext cx="636300" cy="636300"/>
            </a:xfrm>
            <a:prstGeom prst="ellipse">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 name="Google Shape;325;p32"/>
            <p:cNvPicPr preferRelativeResize="0"/>
            <p:nvPr/>
          </p:nvPicPr>
          <p:blipFill rotWithShape="1">
            <a:blip r:embed="rId4">
              <a:alphaModFix/>
            </a:blip>
            <a:srcRect b="0" l="0" r="0" t="0"/>
            <a:stretch/>
          </p:blipFill>
          <p:spPr>
            <a:xfrm>
              <a:off x="4233526" y="1725472"/>
              <a:ext cx="503652" cy="503652"/>
            </a:xfrm>
            <a:prstGeom prst="rect">
              <a:avLst/>
            </a:prstGeom>
            <a:noFill/>
            <a:ln>
              <a:noFill/>
            </a:ln>
          </p:spPr>
        </p:pic>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Red 1 1">
  <p:cSld name="ONE_COLUMN_TEXT_2_1_1_1">
    <p:bg>
      <p:bgPr>
        <a:solidFill>
          <a:schemeClr val="lt1"/>
        </a:solidFill>
      </p:bgPr>
    </p:bg>
    <p:spTree>
      <p:nvGrpSpPr>
        <p:cNvPr id="326" name="Shape 326"/>
        <p:cNvGrpSpPr/>
        <p:nvPr/>
      </p:nvGrpSpPr>
      <p:grpSpPr>
        <a:xfrm>
          <a:off x="0" y="0"/>
          <a:ext cx="0" cy="0"/>
          <a:chOff x="0" y="0"/>
          <a:chExt cx="0" cy="0"/>
        </a:xfrm>
      </p:grpSpPr>
      <p:sp>
        <p:nvSpPr>
          <p:cNvPr id="327" name="Google Shape;327;p33"/>
          <p:cNvSpPr txBox="1"/>
          <p:nvPr/>
        </p:nvSpPr>
        <p:spPr>
          <a:xfrm>
            <a:off x="457200" y="457200"/>
            <a:ext cx="8229600" cy="4572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KEY TAKEAWAYS</a:t>
            </a:r>
            <a:endParaRPr b="1" sz="3000">
              <a:latin typeface="Barlow Condensed"/>
              <a:ea typeface="Barlow Condensed"/>
              <a:cs typeface="Barlow Condensed"/>
              <a:sym typeface="Barlow Condensed"/>
            </a:endParaRPr>
          </a:p>
        </p:txBody>
      </p:sp>
      <p:pic>
        <p:nvPicPr>
          <p:cNvPr id="328" name="Google Shape;328;p33"/>
          <p:cNvPicPr preferRelativeResize="0"/>
          <p:nvPr/>
        </p:nvPicPr>
        <p:blipFill rotWithShape="1">
          <a:blip r:embed="rId2">
            <a:alphaModFix amt="10000"/>
          </a:blip>
          <a:srcRect b="5557" l="0" r="0" t="74813"/>
          <a:stretch/>
        </p:blipFill>
        <p:spPr>
          <a:xfrm>
            <a:off x="0" y="4133850"/>
            <a:ext cx="5143502" cy="1009651"/>
          </a:xfrm>
          <a:prstGeom prst="rect">
            <a:avLst/>
          </a:prstGeom>
          <a:noFill/>
          <a:ln>
            <a:noFill/>
          </a:ln>
        </p:spPr>
      </p:pic>
      <p:pic>
        <p:nvPicPr>
          <p:cNvPr id="329" name="Google Shape;329;p33"/>
          <p:cNvPicPr preferRelativeResize="0"/>
          <p:nvPr/>
        </p:nvPicPr>
        <p:blipFill rotWithShape="1">
          <a:blip r:embed="rId2">
            <a:alphaModFix amt="10000"/>
          </a:blip>
          <a:srcRect b="5570" l="0" r="22221" t="74799"/>
          <a:stretch/>
        </p:blipFill>
        <p:spPr>
          <a:xfrm>
            <a:off x="5143500" y="4133850"/>
            <a:ext cx="4000502" cy="1009651"/>
          </a:xfrm>
          <a:prstGeom prst="rect">
            <a:avLst/>
          </a:prstGeom>
          <a:noFill/>
          <a:ln>
            <a:noFill/>
          </a:ln>
        </p:spPr>
      </p:pic>
      <p:sp>
        <p:nvSpPr>
          <p:cNvPr id="330" name="Google Shape;330;p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31" name="Google Shape;331;p33"/>
          <p:cNvPicPr preferRelativeResize="0"/>
          <p:nvPr/>
        </p:nvPicPr>
        <p:blipFill>
          <a:blip r:embed="rId3">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Black">
  <p:cSld name="MAIN_POINT_1_1_1">
    <p:bg>
      <p:bgPr>
        <a:solidFill>
          <a:schemeClr val="dk1"/>
        </a:solidFill>
      </p:bgPr>
    </p:bg>
    <p:spTree>
      <p:nvGrpSpPr>
        <p:cNvPr id="332" name="Shape 332"/>
        <p:cNvGrpSpPr/>
        <p:nvPr/>
      </p:nvGrpSpPr>
      <p:grpSpPr>
        <a:xfrm>
          <a:off x="0" y="0"/>
          <a:ext cx="0" cy="0"/>
          <a:chOff x="0" y="0"/>
          <a:chExt cx="0" cy="0"/>
        </a:xfrm>
      </p:grpSpPr>
      <p:sp>
        <p:nvSpPr>
          <p:cNvPr id="333" name="Google Shape;333;p3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34" name="Google Shape;334;p34"/>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dk2"/>
                </a:solidFill>
                <a:latin typeface="Brygada 1918"/>
                <a:ea typeface="Brygada 1918"/>
                <a:cs typeface="Brygada 1918"/>
                <a:sym typeface="Brygada 1918"/>
              </a:rPr>
              <a:t>“</a:t>
            </a:r>
            <a:endParaRPr b="1" sz="40000">
              <a:solidFill>
                <a:schemeClr val="dk2"/>
              </a:solidFill>
              <a:latin typeface="Brygada 1918"/>
              <a:ea typeface="Brygada 1918"/>
              <a:cs typeface="Brygada 1918"/>
              <a:sym typeface="Brygada 1918"/>
            </a:endParaRPr>
          </a:p>
        </p:txBody>
      </p:sp>
      <p:sp>
        <p:nvSpPr>
          <p:cNvPr id="335" name="Google Shape;335;p34"/>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000"/>
              <a:buNone/>
              <a:defRPr>
                <a:solidFill>
                  <a:schemeClr val="lt1"/>
                </a:solidFill>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
        <p:nvSpPr>
          <p:cNvPr id="336" name="Google Shape;336;p34"/>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pic>
        <p:nvPicPr>
          <p:cNvPr descr="GA-Cog-900.png" id="337" name="Google Shape;337;p34"/>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WH">
  <p:cSld name="MAIN_POINT_1_1_1_2">
    <p:bg>
      <p:bgPr>
        <a:solidFill>
          <a:schemeClr val="lt1"/>
        </a:solidFill>
      </p:bgPr>
    </p:bg>
    <p:spTree>
      <p:nvGrpSpPr>
        <p:cNvPr id="338" name="Shape 338"/>
        <p:cNvGrpSpPr/>
        <p:nvPr/>
      </p:nvGrpSpPr>
      <p:grpSpPr>
        <a:xfrm>
          <a:off x="0" y="0"/>
          <a:ext cx="0" cy="0"/>
          <a:chOff x="0" y="0"/>
          <a:chExt cx="0" cy="0"/>
        </a:xfrm>
      </p:grpSpPr>
      <p:sp>
        <p:nvSpPr>
          <p:cNvPr id="339" name="Google Shape;339;p3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0" name="Google Shape;340;p35"/>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dk2"/>
                </a:solidFill>
                <a:latin typeface="Brygada 1918"/>
                <a:ea typeface="Brygada 1918"/>
                <a:cs typeface="Brygada 1918"/>
                <a:sym typeface="Brygada 1918"/>
              </a:rPr>
              <a:t>“</a:t>
            </a:r>
            <a:endParaRPr b="1" sz="40000">
              <a:solidFill>
                <a:schemeClr val="dk2"/>
              </a:solidFill>
              <a:latin typeface="Brygada 1918"/>
              <a:ea typeface="Brygada 1918"/>
              <a:cs typeface="Brygada 1918"/>
              <a:sym typeface="Brygada 1918"/>
            </a:endParaRPr>
          </a:p>
        </p:txBody>
      </p:sp>
      <p:sp>
        <p:nvSpPr>
          <p:cNvPr id="341" name="Google Shape;341;p35"/>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42" name="Google Shape;342;p35"/>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343" name="Google Shape;343;p35"/>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_1_1_1">
    <p:bg>
      <p:bgPr>
        <a:solidFill>
          <a:schemeClr val="dk2"/>
        </a:solidFill>
      </p:bgPr>
    </p:bg>
    <p:spTree>
      <p:nvGrpSpPr>
        <p:cNvPr id="344" name="Shape 344"/>
        <p:cNvGrpSpPr/>
        <p:nvPr/>
      </p:nvGrpSpPr>
      <p:grpSpPr>
        <a:xfrm>
          <a:off x="0" y="0"/>
          <a:ext cx="0" cy="0"/>
          <a:chOff x="0" y="0"/>
          <a:chExt cx="0" cy="0"/>
        </a:xfrm>
      </p:grpSpPr>
      <p:sp>
        <p:nvSpPr>
          <p:cNvPr id="345" name="Google Shape;345;p3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36"/>
          <p:cNvSpPr txBox="1"/>
          <p:nvPr>
            <p:ph type="ctrTitle"/>
          </p:nvPr>
        </p:nvSpPr>
        <p:spPr>
          <a:xfrm>
            <a:off x="0" y="457200"/>
            <a:ext cx="9144000" cy="2505000"/>
          </a:xfrm>
          <a:prstGeom prst="rect">
            <a:avLst/>
          </a:prstGeom>
        </p:spPr>
        <p:txBody>
          <a:bodyPr anchorCtr="0" anchor="b" bIns="0" lIns="0" spcFirstLastPara="1" rIns="0" wrap="square" tIns="0">
            <a:noAutofit/>
          </a:bodyPr>
          <a:lstStyle>
            <a:lvl1pPr lvl="0" rtl="0" algn="ctr">
              <a:spcBef>
                <a:spcPts val="0"/>
              </a:spcBef>
              <a:spcAft>
                <a:spcPts val="0"/>
              </a:spcAft>
              <a:buClr>
                <a:schemeClr val="lt1"/>
              </a:buClr>
              <a:buSzPts val="3000"/>
              <a:buFont typeface="Barlow Medium"/>
              <a:buNone/>
              <a:defRPr>
                <a:solidFill>
                  <a:schemeClr val="lt1"/>
                </a:solidFill>
                <a:latin typeface="Barlow Medium"/>
                <a:ea typeface="Barlow Medium"/>
                <a:cs typeface="Barlow Medium"/>
                <a:sym typeface="Barlow Medium"/>
              </a:defRPr>
            </a:lvl1pPr>
            <a:lvl2pPr lvl="1"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2pPr>
            <a:lvl3pPr lvl="2"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3pPr>
            <a:lvl4pPr lvl="3"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4pPr>
            <a:lvl5pPr lvl="4"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5pPr>
            <a:lvl6pPr lvl="5"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6pPr>
            <a:lvl7pPr lvl="6"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7pPr>
            <a:lvl8pPr lvl="7"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8pPr>
            <a:lvl9pPr lvl="8" rtl="0" algn="ctr">
              <a:spcBef>
                <a:spcPts val="0"/>
              </a:spcBef>
              <a:spcAft>
                <a:spcPts val="0"/>
              </a:spcAft>
              <a:buClr>
                <a:schemeClr val="lt1"/>
              </a:buClr>
              <a:buSzPts val="3000"/>
              <a:buFont typeface="Barlow Medium"/>
              <a:buNone/>
              <a:defRPr sz="3000">
                <a:solidFill>
                  <a:schemeClr val="lt1"/>
                </a:solidFill>
                <a:latin typeface="Barlow Medium"/>
                <a:ea typeface="Barlow Medium"/>
                <a:cs typeface="Barlow Medium"/>
                <a:sym typeface="Barlow Medium"/>
              </a:defRPr>
            </a:lvl9pPr>
          </a:lstStyle>
          <a:p/>
        </p:txBody>
      </p:sp>
      <p:pic>
        <p:nvPicPr>
          <p:cNvPr id="347" name="Google Shape;347;p36"/>
          <p:cNvPicPr preferRelativeResize="0"/>
          <p:nvPr/>
        </p:nvPicPr>
        <p:blipFill rotWithShape="1">
          <a:blip r:embed="rId2">
            <a:alphaModFix/>
          </a:blip>
          <a:srcRect b="23192" l="4562" r="84952" t="23638"/>
          <a:stretch/>
        </p:blipFill>
        <p:spPr>
          <a:xfrm>
            <a:off x="8371406" y="4669625"/>
            <a:ext cx="316824" cy="3031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time">
  <p:cSld name="TITLE_AND_BODY_8_2">
    <p:bg>
      <p:bgPr>
        <a:solidFill>
          <a:schemeClr val="dk1"/>
        </a:solidFill>
      </p:bgPr>
    </p:bg>
    <p:spTree>
      <p:nvGrpSpPr>
        <p:cNvPr id="348" name="Shape 348"/>
        <p:cNvGrpSpPr/>
        <p:nvPr/>
      </p:nvGrpSpPr>
      <p:grpSpPr>
        <a:xfrm>
          <a:off x="0" y="0"/>
          <a:ext cx="0" cy="0"/>
          <a:chOff x="0" y="0"/>
          <a:chExt cx="0" cy="0"/>
        </a:xfrm>
      </p:grpSpPr>
      <p:sp>
        <p:nvSpPr>
          <p:cNvPr id="349" name="Google Shape;349;p3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37"/>
          <p:cNvSpPr txBox="1"/>
          <p:nvPr/>
        </p:nvSpPr>
        <p:spPr>
          <a:xfrm>
            <a:off x="457200" y="2198800"/>
            <a:ext cx="3190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4000">
                <a:solidFill>
                  <a:schemeClr val="lt1"/>
                </a:solidFill>
                <a:latin typeface="Barlow Condensed SemiBold"/>
                <a:ea typeface="Barlow Condensed SemiBold"/>
                <a:cs typeface="Barlow Condensed SemiBold"/>
                <a:sym typeface="Barlow Condensed SemiBold"/>
              </a:rPr>
              <a:t>BREAK TIME</a:t>
            </a:r>
            <a:endParaRPr sz="4000">
              <a:solidFill>
                <a:schemeClr val="lt1"/>
              </a:solidFill>
              <a:latin typeface="Barlow Condensed SemiBold"/>
              <a:ea typeface="Barlow Condensed SemiBold"/>
              <a:cs typeface="Barlow Condensed SemiBold"/>
              <a:sym typeface="Barlow Condensed SemiBold"/>
            </a:endParaRPr>
          </a:p>
        </p:txBody>
      </p:sp>
      <p:sp>
        <p:nvSpPr>
          <p:cNvPr id="351" name="Google Shape;351;p37"/>
          <p:cNvSpPr/>
          <p:nvPr/>
        </p:nvSpPr>
        <p:spPr>
          <a:xfrm>
            <a:off x="4543425" y="-45035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37"/>
          <p:cNvPicPr preferRelativeResize="0"/>
          <p:nvPr/>
        </p:nvPicPr>
        <p:blipFill rotWithShape="1">
          <a:blip r:embed="rId2">
            <a:alphaModFix/>
          </a:blip>
          <a:srcRect b="11092" l="24254" r="24305" t="7408"/>
          <a:stretch/>
        </p:blipFill>
        <p:spPr>
          <a:xfrm>
            <a:off x="5581650" y="1360750"/>
            <a:ext cx="2343150" cy="24765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time 1 WH">
  <p:cSld name="TITLE_AND_BODY_8_2_3">
    <p:bg>
      <p:bgPr>
        <a:solidFill>
          <a:schemeClr val="lt1"/>
        </a:solidFill>
      </p:bgPr>
    </p:bg>
    <p:spTree>
      <p:nvGrpSpPr>
        <p:cNvPr id="353" name="Shape 353"/>
        <p:cNvGrpSpPr/>
        <p:nvPr/>
      </p:nvGrpSpPr>
      <p:grpSpPr>
        <a:xfrm>
          <a:off x="0" y="0"/>
          <a:ext cx="0" cy="0"/>
          <a:chOff x="0" y="0"/>
          <a:chExt cx="0" cy="0"/>
        </a:xfrm>
      </p:grpSpPr>
      <p:sp>
        <p:nvSpPr>
          <p:cNvPr id="354" name="Google Shape;354;p3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55" name="Google Shape;355;p38"/>
          <p:cNvSpPr txBox="1"/>
          <p:nvPr/>
        </p:nvSpPr>
        <p:spPr>
          <a:xfrm>
            <a:off x="457200" y="2094600"/>
            <a:ext cx="31908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5000">
                <a:solidFill>
                  <a:schemeClr val="dk1"/>
                </a:solidFill>
                <a:latin typeface="Barlow Condensed"/>
                <a:ea typeface="Barlow Condensed"/>
                <a:cs typeface="Barlow Condensed"/>
                <a:sym typeface="Barlow Condensed"/>
              </a:rPr>
              <a:t>BREAK TIME</a:t>
            </a:r>
            <a:endParaRPr b="1" sz="5000">
              <a:solidFill>
                <a:schemeClr val="dk1"/>
              </a:solidFill>
              <a:latin typeface="Barlow Condensed"/>
              <a:ea typeface="Barlow Condensed"/>
              <a:cs typeface="Barlow Condensed"/>
              <a:sym typeface="Barlow Condensed"/>
            </a:endParaRPr>
          </a:p>
        </p:txBody>
      </p:sp>
      <p:sp>
        <p:nvSpPr>
          <p:cNvPr id="356" name="Google Shape;356;p38"/>
          <p:cNvSpPr/>
          <p:nvPr/>
        </p:nvSpPr>
        <p:spPr>
          <a:xfrm>
            <a:off x="4543425" y="-477600"/>
            <a:ext cx="6098700" cy="6098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38"/>
          <p:cNvPicPr preferRelativeResize="0"/>
          <p:nvPr/>
        </p:nvPicPr>
        <p:blipFill rotWithShape="1">
          <a:blip r:embed="rId2">
            <a:alphaModFix/>
          </a:blip>
          <a:srcRect b="11092" l="24254" r="24305" t="7408"/>
          <a:stretch/>
        </p:blipFill>
        <p:spPr>
          <a:xfrm>
            <a:off x="5581650" y="1360750"/>
            <a:ext cx="2343150" cy="24765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p:cSld name="TITLE_1_1_1_2">
    <p:bg>
      <p:bgPr>
        <a:solidFill>
          <a:schemeClr val="dk1"/>
        </a:solidFill>
      </p:bgPr>
    </p:bg>
    <p:spTree>
      <p:nvGrpSpPr>
        <p:cNvPr id="358" name="Shape 358"/>
        <p:cNvGrpSpPr/>
        <p:nvPr/>
      </p:nvGrpSpPr>
      <p:grpSpPr>
        <a:xfrm>
          <a:off x="0" y="0"/>
          <a:ext cx="0" cy="0"/>
          <a:chOff x="0" y="0"/>
          <a:chExt cx="0" cy="0"/>
        </a:xfrm>
      </p:grpSpPr>
      <p:sp>
        <p:nvSpPr>
          <p:cNvPr id="359" name="Google Shape;359;p39"/>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9"/>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61" name="Google Shape;361;p3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62" name="Google Shape;362;p3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363" name="Google Shape;363;p3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364" name="Google Shape;364;p39"/>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365" name="Google Shape;365;p3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366" name="Google Shape;366;p39"/>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367" name="Google Shape;367;p39"/>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None/>
              <a:defRPr>
                <a:solidFill>
                  <a:schemeClr val="lt1"/>
                </a:solidFill>
              </a:defRPr>
            </a:lvl2pPr>
            <a:lvl3pPr lvl="2" rtl="0">
              <a:spcBef>
                <a:spcPts val="1000"/>
              </a:spcBef>
              <a:spcAft>
                <a:spcPts val="0"/>
              </a:spcAft>
              <a:buClr>
                <a:schemeClr val="lt1"/>
              </a:buClr>
              <a:buSzPts val="1200"/>
              <a:buNone/>
              <a:defRPr>
                <a:solidFill>
                  <a:schemeClr val="lt1"/>
                </a:solidFill>
              </a:defRPr>
            </a:lvl3pPr>
            <a:lvl4pPr lvl="3" rtl="0">
              <a:spcBef>
                <a:spcPts val="1000"/>
              </a:spcBef>
              <a:spcAft>
                <a:spcPts val="0"/>
              </a:spcAft>
              <a:buClr>
                <a:schemeClr val="lt1"/>
              </a:buClr>
              <a:buSzPts val="1200"/>
              <a:buNone/>
              <a:defRPr>
                <a:solidFill>
                  <a:schemeClr val="lt1"/>
                </a:solidFill>
              </a:defRPr>
            </a:lvl4pPr>
            <a:lvl5pPr lvl="4" rtl="0">
              <a:spcBef>
                <a:spcPts val="1000"/>
              </a:spcBef>
              <a:spcAft>
                <a:spcPts val="0"/>
              </a:spcAft>
              <a:buClr>
                <a:schemeClr val="lt1"/>
              </a:buClr>
              <a:buSzPts val="1200"/>
              <a:buNone/>
              <a:defRPr>
                <a:solidFill>
                  <a:schemeClr val="lt1"/>
                </a:solidFill>
              </a:defRPr>
            </a:lvl5pPr>
            <a:lvl6pPr lvl="5" rtl="0">
              <a:spcBef>
                <a:spcPts val="1000"/>
              </a:spcBef>
              <a:spcAft>
                <a:spcPts val="0"/>
              </a:spcAft>
              <a:buClr>
                <a:schemeClr val="lt1"/>
              </a:buClr>
              <a:buSzPts val="1200"/>
              <a:buNone/>
              <a:defRPr>
                <a:solidFill>
                  <a:schemeClr val="lt1"/>
                </a:solidFill>
              </a:defRPr>
            </a:lvl6pPr>
            <a:lvl7pPr lvl="6" rtl="0">
              <a:spcBef>
                <a:spcPts val="1000"/>
              </a:spcBef>
              <a:spcAft>
                <a:spcPts val="0"/>
              </a:spcAft>
              <a:buClr>
                <a:schemeClr val="lt1"/>
              </a:buClr>
              <a:buSzPts val="1200"/>
              <a:buNone/>
              <a:defRPr>
                <a:solidFill>
                  <a:schemeClr val="lt1"/>
                </a:solidFill>
              </a:defRPr>
            </a:lvl7pPr>
            <a:lvl8pPr lvl="7" rtl="0">
              <a:spcBef>
                <a:spcPts val="1000"/>
              </a:spcBef>
              <a:spcAft>
                <a:spcPts val="0"/>
              </a:spcAft>
              <a:buClr>
                <a:schemeClr val="lt1"/>
              </a:buClr>
              <a:buSzPts val="1200"/>
              <a:buNone/>
              <a:defRPr>
                <a:solidFill>
                  <a:schemeClr val="lt1"/>
                </a:solidFill>
              </a:defRPr>
            </a:lvl8pPr>
            <a:lvl9pPr lvl="8" rtl="0">
              <a:spcBef>
                <a:spcPts val="1000"/>
              </a:spcBef>
              <a:spcAft>
                <a:spcPts val="1000"/>
              </a:spcAft>
              <a:buClr>
                <a:schemeClr val="lt1"/>
              </a:buClr>
              <a:buSzPts val="1200"/>
              <a:buNone/>
              <a:defRPr>
                <a:solidFill>
                  <a:schemeClr val="lt1"/>
                </a:solidFill>
              </a:defRPr>
            </a:lvl9pPr>
          </a:lstStyle>
          <a:p/>
        </p:txBody>
      </p:sp>
      <p:sp>
        <p:nvSpPr>
          <p:cNvPr id="368" name="Google Shape;368;p39"/>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SOLO EXERCISE:</a:t>
            </a:r>
            <a:endParaRPr sz="12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1">
  <p:cSld name="TITLE_1_1_1_2_2">
    <p:bg>
      <p:bgPr>
        <a:solidFill>
          <a:schemeClr val="dk1"/>
        </a:solidFill>
      </p:bgPr>
    </p:bg>
    <p:spTree>
      <p:nvGrpSpPr>
        <p:cNvPr id="369" name="Shape 369"/>
        <p:cNvGrpSpPr/>
        <p:nvPr/>
      </p:nvGrpSpPr>
      <p:grpSpPr>
        <a:xfrm>
          <a:off x="0" y="0"/>
          <a:ext cx="0" cy="0"/>
          <a:chOff x="0" y="0"/>
          <a:chExt cx="0" cy="0"/>
        </a:xfrm>
      </p:grpSpPr>
      <p:sp>
        <p:nvSpPr>
          <p:cNvPr id="370" name="Google Shape;370;p40"/>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0"/>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72" name="Google Shape;372;p4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0"/>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374" name="Google Shape;374;p4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375" name="Google Shape;375;p4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376" name="Google Shape;376;p40"/>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377" name="Google Shape;377;p40"/>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None/>
              <a:defRPr>
                <a:solidFill>
                  <a:schemeClr val="lt1"/>
                </a:solidFill>
              </a:defRPr>
            </a:lvl2pPr>
            <a:lvl3pPr lvl="2" rtl="0">
              <a:spcBef>
                <a:spcPts val="1000"/>
              </a:spcBef>
              <a:spcAft>
                <a:spcPts val="0"/>
              </a:spcAft>
              <a:buClr>
                <a:schemeClr val="lt1"/>
              </a:buClr>
              <a:buSzPts val="1200"/>
              <a:buNone/>
              <a:defRPr>
                <a:solidFill>
                  <a:schemeClr val="lt1"/>
                </a:solidFill>
              </a:defRPr>
            </a:lvl3pPr>
            <a:lvl4pPr lvl="3" rtl="0">
              <a:spcBef>
                <a:spcPts val="1000"/>
              </a:spcBef>
              <a:spcAft>
                <a:spcPts val="0"/>
              </a:spcAft>
              <a:buClr>
                <a:schemeClr val="lt1"/>
              </a:buClr>
              <a:buSzPts val="1200"/>
              <a:buNone/>
              <a:defRPr>
                <a:solidFill>
                  <a:schemeClr val="lt1"/>
                </a:solidFill>
              </a:defRPr>
            </a:lvl4pPr>
            <a:lvl5pPr lvl="4" rtl="0">
              <a:spcBef>
                <a:spcPts val="1000"/>
              </a:spcBef>
              <a:spcAft>
                <a:spcPts val="0"/>
              </a:spcAft>
              <a:buClr>
                <a:schemeClr val="lt1"/>
              </a:buClr>
              <a:buSzPts val="1200"/>
              <a:buNone/>
              <a:defRPr>
                <a:solidFill>
                  <a:schemeClr val="lt1"/>
                </a:solidFill>
              </a:defRPr>
            </a:lvl5pPr>
            <a:lvl6pPr lvl="5" rtl="0">
              <a:spcBef>
                <a:spcPts val="1000"/>
              </a:spcBef>
              <a:spcAft>
                <a:spcPts val="0"/>
              </a:spcAft>
              <a:buClr>
                <a:schemeClr val="lt1"/>
              </a:buClr>
              <a:buSzPts val="1200"/>
              <a:buNone/>
              <a:defRPr>
                <a:solidFill>
                  <a:schemeClr val="lt1"/>
                </a:solidFill>
              </a:defRPr>
            </a:lvl6pPr>
            <a:lvl7pPr lvl="6" rtl="0">
              <a:spcBef>
                <a:spcPts val="1000"/>
              </a:spcBef>
              <a:spcAft>
                <a:spcPts val="0"/>
              </a:spcAft>
              <a:buClr>
                <a:schemeClr val="lt1"/>
              </a:buClr>
              <a:buSzPts val="1200"/>
              <a:buNone/>
              <a:defRPr>
                <a:solidFill>
                  <a:schemeClr val="lt1"/>
                </a:solidFill>
              </a:defRPr>
            </a:lvl7pPr>
            <a:lvl8pPr lvl="7" rtl="0">
              <a:spcBef>
                <a:spcPts val="1000"/>
              </a:spcBef>
              <a:spcAft>
                <a:spcPts val="0"/>
              </a:spcAft>
              <a:buClr>
                <a:schemeClr val="lt1"/>
              </a:buClr>
              <a:buSzPts val="1200"/>
              <a:buNone/>
              <a:defRPr>
                <a:solidFill>
                  <a:schemeClr val="lt1"/>
                </a:solidFill>
              </a:defRPr>
            </a:lvl8pPr>
            <a:lvl9pPr lvl="8" rtl="0">
              <a:spcBef>
                <a:spcPts val="1000"/>
              </a:spcBef>
              <a:spcAft>
                <a:spcPts val="1000"/>
              </a:spcAft>
              <a:buClr>
                <a:schemeClr val="lt1"/>
              </a:buClr>
              <a:buSzPts val="1200"/>
              <a:buNone/>
              <a:defRPr>
                <a:solidFill>
                  <a:schemeClr val="lt1"/>
                </a:solidFill>
              </a:defRPr>
            </a:lvl9pPr>
          </a:lstStyle>
          <a:p/>
        </p:txBody>
      </p:sp>
      <p:sp>
        <p:nvSpPr>
          <p:cNvPr id="378" name="Google Shape;378;p40"/>
          <p:cNvSpPr txBox="1"/>
          <p:nvPr/>
        </p:nvSpPr>
        <p:spPr>
          <a:xfrm rot="-5400000">
            <a:off x="-464762" y="3379625"/>
            <a:ext cx="158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SOLO EXERCISE:</a:t>
            </a:r>
            <a:endParaRPr sz="2000">
              <a:solidFill>
                <a:schemeClr val="lt1"/>
              </a:solidFill>
              <a:latin typeface="Barlow Condensed SemiBold"/>
              <a:ea typeface="Barlow Condensed SemiBold"/>
              <a:cs typeface="Barlow Condensed SemiBold"/>
              <a:sym typeface="Barlow Condensed SemiBold"/>
            </a:endParaRPr>
          </a:p>
        </p:txBody>
      </p:sp>
      <p:sp>
        <p:nvSpPr>
          <p:cNvPr id="379" name="Google Shape;379;p40"/>
          <p:cNvSpPr txBox="1"/>
          <p:nvPr>
            <p:ph type="ctrTitle"/>
          </p:nvPr>
        </p:nvSpPr>
        <p:spPr>
          <a:xfrm rot="-5400000">
            <a:off x="-938642" y="137835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380" name="Google Shape;380;p40"/>
          <p:cNvSpPr txBox="1"/>
          <p:nvPr/>
        </p:nvSpPr>
        <p:spPr>
          <a:xfrm>
            <a:off x="1067025" y="769875"/>
            <a:ext cx="4727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Barlow Semi Condensed"/>
                <a:ea typeface="Barlow Semi Condensed"/>
                <a:cs typeface="Barlow Semi Condensed"/>
                <a:sym typeface="Barlow Semi Condensed"/>
              </a:rPr>
              <a:t>Click to edit heading</a:t>
            </a:r>
            <a:endParaRPr b="1" sz="2000">
              <a:solidFill>
                <a:schemeClr val="lt1"/>
              </a:solidFill>
              <a:latin typeface="Barlow Semi Condensed"/>
              <a:ea typeface="Barlow Semi Condensed"/>
              <a:cs typeface="Barlow Semi Condensed"/>
              <a:sym typeface="Barlow Semi Condensed"/>
            </a:endParaRPr>
          </a:p>
        </p:txBody>
      </p:sp>
    </p:spTree>
  </p:cSld>
  <p:clrMapOvr>
    <a:masterClrMapping/>
  </p:clrMapOvr>
  <p:extLst>
    <p:ext uri="{DCECCB84-F9BA-43D5-87BE-67443E8EF086}">
      <p15:sldGuideLst>
        <p15:guide id="1" pos="318">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TEAL">
  <p:cSld name="TITLE_1_1_1_1">
    <p:bg>
      <p:bgPr>
        <a:solidFill>
          <a:schemeClr val="dk1"/>
        </a:solidFill>
      </p:bgPr>
    </p:bg>
    <p:spTree>
      <p:nvGrpSpPr>
        <p:cNvPr id="43" name="Shape 43"/>
        <p:cNvGrpSpPr/>
        <p:nvPr/>
      </p:nvGrpSpPr>
      <p:grpSpPr>
        <a:xfrm>
          <a:off x="0" y="0"/>
          <a:ext cx="0" cy="0"/>
          <a:chOff x="0" y="0"/>
          <a:chExt cx="0" cy="0"/>
        </a:xfrm>
      </p:grpSpPr>
      <p:sp>
        <p:nvSpPr>
          <p:cNvPr id="44" name="Google Shape;44;p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6" name="Google Shape;46;p5"/>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Font typeface="Barlow Condensed"/>
              <a:buNone/>
              <a:defRPr b="1" sz="3800">
                <a:solidFill>
                  <a:schemeClr val="lt1"/>
                </a:solidFill>
                <a:latin typeface="Barlow Condensed"/>
                <a:ea typeface="Barlow Condensed"/>
                <a:cs typeface="Barlow Condensed"/>
                <a:sym typeface="Barlow Condensed"/>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47" name="Google Shape;47;p5"/>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Font typeface="Nunito"/>
              <a:buNone/>
              <a:defRPr sz="1400">
                <a:solidFill>
                  <a:schemeClr val="lt1"/>
                </a:solidFill>
                <a:latin typeface="Nunito"/>
                <a:ea typeface="Nunito"/>
                <a:cs typeface="Nunito"/>
                <a:sym typeface="Nunito"/>
              </a:defRPr>
            </a:lvl1pPr>
            <a:lvl2pPr lvl="1" rtl="0">
              <a:lnSpc>
                <a:spcPct val="115000"/>
              </a:lnSpc>
              <a:spcBef>
                <a:spcPts val="0"/>
              </a:spcBef>
              <a:spcAft>
                <a:spcPts val="0"/>
              </a:spcAft>
              <a:buSzPts val="1800"/>
              <a:buFont typeface="Nunito"/>
              <a:buNone/>
              <a:defRPr sz="1800">
                <a:latin typeface="Nunito"/>
                <a:ea typeface="Nunito"/>
                <a:cs typeface="Nunito"/>
                <a:sym typeface="Nunito"/>
              </a:defRPr>
            </a:lvl2pPr>
            <a:lvl3pPr lvl="2" rtl="0">
              <a:lnSpc>
                <a:spcPct val="115000"/>
              </a:lnSpc>
              <a:spcBef>
                <a:spcPts val="0"/>
              </a:spcBef>
              <a:spcAft>
                <a:spcPts val="0"/>
              </a:spcAft>
              <a:buSzPts val="1800"/>
              <a:buFont typeface="Nunito"/>
              <a:buNone/>
              <a:defRPr sz="1800">
                <a:latin typeface="Nunito"/>
                <a:ea typeface="Nunito"/>
                <a:cs typeface="Nunito"/>
                <a:sym typeface="Nunito"/>
              </a:defRPr>
            </a:lvl3pPr>
            <a:lvl4pPr lvl="3" rtl="0">
              <a:lnSpc>
                <a:spcPct val="115000"/>
              </a:lnSpc>
              <a:spcBef>
                <a:spcPts val="0"/>
              </a:spcBef>
              <a:spcAft>
                <a:spcPts val="0"/>
              </a:spcAft>
              <a:buSzPts val="1800"/>
              <a:buFont typeface="Nunito"/>
              <a:buNone/>
              <a:defRPr sz="1800">
                <a:latin typeface="Nunito"/>
                <a:ea typeface="Nunito"/>
                <a:cs typeface="Nunito"/>
                <a:sym typeface="Nunito"/>
              </a:defRPr>
            </a:lvl4pPr>
            <a:lvl5pPr lvl="4" rtl="0">
              <a:lnSpc>
                <a:spcPct val="115000"/>
              </a:lnSpc>
              <a:spcBef>
                <a:spcPts val="0"/>
              </a:spcBef>
              <a:spcAft>
                <a:spcPts val="0"/>
              </a:spcAft>
              <a:buSzPts val="1800"/>
              <a:buFont typeface="Nunito"/>
              <a:buNone/>
              <a:defRPr sz="1800">
                <a:latin typeface="Nunito"/>
                <a:ea typeface="Nunito"/>
                <a:cs typeface="Nunito"/>
                <a:sym typeface="Nunito"/>
              </a:defRPr>
            </a:lvl5pPr>
            <a:lvl6pPr lvl="5" rtl="0">
              <a:lnSpc>
                <a:spcPct val="115000"/>
              </a:lnSpc>
              <a:spcBef>
                <a:spcPts val="0"/>
              </a:spcBef>
              <a:spcAft>
                <a:spcPts val="0"/>
              </a:spcAft>
              <a:buSzPts val="1800"/>
              <a:buFont typeface="Nunito"/>
              <a:buNone/>
              <a:defRPr sz="1800">
                <a:latin typeface="Nunito"/>
                <a:ea typeface="Nunito"/>
                <a:cs typeface="Nunito"/>
                <a:sym typeface="Nunito"/>
              </a:defRPr>
            </a:lvl6pPr>
            <a:lvl7pPr lvl="6" rtl="0">
              <a:lnSpc>
                <a:spcPct val="115000"/>
              </a:lnSpc>
              <a:spcBef>
                <a:spcPts val="0"/>
              </a:spcBef>
              <a:spcAft>
                <a:spcPts val="0"/>
              </a:spcAft>
              <a:buSzPts val="1800"/>
              <a:buFont typeface="Nunito"/>
              <a:buNone/>
              <a:defRPr sz="1800">
                <a:latin typeface="Nunito"/>
                <a:ea typeface="Nunito"/>
                <a:cs typeface="Nunito"/>
                <a:sym typeface="Nunito"/>
              </a:defRPr>
            </a:lvl7pPr>
            <a:lvl8pPr lvl="7" rtl="0">
              <a:lnSpc>
                <a:spcPct val="115000"/>
              </a:lnSpc>
              <a:spcBef>
                <a:spcPts val="0"/>
              </a:spcBef>
              <a:spcAft>
                <a:spcPts val="0"/>
              </a:spcAft>
              <a:buSzPts val="1800"/>
              <a:buFont typeface="Nunito"/>
              <a:buNone/>
              <a:defRPr sz="1800">
                <a:latin typeface="Nunito"/>
                <a:ea typeface="Nunito"/>
                <a:cs typeface="Nunito"/>
                <a:sym typeface="Nunito"/>
              </a:defRPr>
            </a:lvl8pPr>
            <a:lvl9pPr lvl="8" rtl="0">
              <a:lnSpc>
                <a:spcPct val="115000"/>
              </a:lnSpc>
              <a:spcBef>
                <a:spcPts val="0"/>
              </a:spcBef>
              <a:spcAft>
                <a:spcPts val="0"/>
              </a:spcAft>
              <a:buSzPts val="1800"/>
              <a:buFont typeface="Nunito"/>
              <a:buNone/>
              <a:defRPr sz="1800">
                <a:latin typeface="Nunito"/>
                <a:ea typeface="Nunito"/>
                <a:cs typeface="Nunito"/>
                <a:sym typeface="Nunito"/>
              </a:defRPr>
            </a:lvl9pPr>
          </a:lstStyle>
          <a:p/>
        </p:txBody>
      </p:sp>
      <p:sp>
        <p:nvSpPr>
          <p:cNvPr id="48" name="Google Shape;48;p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5"/>
          <p:cNvSpPr/>
          <p:nvPr>
            <p:ph idx="2" type="pic"/>
          </p:nvPr>
        </p:nvSpPr>
        <p:spPr>
          <a:xfrm>
            <a:off x="91450" y="-185125"/>
            <a:ext cx="4114800" cy="4114800"/>
          </a:xfrm>
          <a:prstGeom prst="ellipse">
            <a:avLst/>
          </a:prstGeom>
          <a:noFill/>
          <a:ln>
            <a:noFill/>
          </a:ln>
        </p:spPr>
      </p:sp>
      <p:sp>
        <p:nvSpPr>
          <p:cNvPr id="50" name="Google Shape;50;p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a:t>
            </a:r>
            <a:r>
              <a:rPr lang="en" sz="600">
                <a:solidFill>
                  <a:srgbClr val="666666"/>
                </a:solidFill>
                <a:latin typeface="Nunito"/>
                <a:ea typeface="Nunito"/>
                <a:cs typeface="Nunito"/>
                <a:sym typeface="Nunito"/>
              </a:rPr>
              <a:t>2024</a:t>
            </a:r>
            <a:r>
              <a:rPr lang="en" sz="600">
                <a:solidFill>
                  <a:srgbClr val="666666"/>
                </a:solidFill>
                <a:latin typeface="Nunito"/>
                <a:ea typeface="Nunito"/>
                <a:cs typeface="Nunito"/>
                <a:sym typeface="Nunito"/>
              </a:rPr>
              <a:t> General Assembly</a:t>
            </a:r>
            <a:endParaRPr sz="600">
              <a:solidFill>
                <a:srgbClr val="666666"/>
              </a:solidFill>
              <a:latin typeface="Nunito"/>
              <a:ea typeface="Nunito"/>
              <a:cs typeface="Nunito"/>
              <a:sym typeface="Nunito"/>
            </a:endParaRPr>
          </a:p>
        </p:txBody>
      </p:sp>
      <p:pic>
        <p:nvPicPr>
          <p:cNvPr descr="GA-Cog-900.png" id="51" name="Google Shape;51;p5"/>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2">
  <p:cSld name="TITLE_1_1_1_2_2_1">
    <p:bg>
      <p:bgPr>
        <a:solidFill>
          <a:schemeClr val="dk1"/>
        </a:solidFill>
      </p:bgPr>
    </p:bg>
    <p:spTree>
      <p:nvGrpSpPr>
        <p:cNvPr id="381" name="Shape 381"/>
        <p:cNvGrpSpPr/>
        <p:nvPr/>
      </p:nvGrpSpPr>
      <p:grpSpPr>
        <a:xfrm>
          <a:off x="0" y="0"/>
          <a:ext cx="0" cy="0"/>
          <a:chOff x="0" y="0"/>
          <a:chExt cx="0" cy="0"/>
        </a:xfrm>
      </p:grpSpPr>
      <p:sp>
        <p:nvSpPr>
          <p:cNvPr id="382" name="Google Shape;382;p41"/>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84" name="Google Shape;384;p4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385" name="Google Shape;385;p4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386" name="Google Shape;386;p4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387" name="Google Shape;387;p4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388" name="Google Shape;388;p41"/>
          <p:cNvSpPr txBox="1"/>
          <p:nvPr/>
        </p:nvSpPr>
        <p:spPr>
          <a:xfrm rot="-5400000">
            <a:off x="-410762" y="3433625"/>
            <a:ext cx="1475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SOLO EXERCISE:</a:t>
            </a:r>
            <a:endParaRPr sz="2000">
              <a:solidFill>
                <a:schemeClr val="lt1"/>
              </a:solidFill>
              <a:latin typeface="Barlow Condensed SemiBold"/>
              <a:ea typeface="Barlow Condensed SemiBold"/>
              <a:cs typeface="Barlow Condensed SemiBold"/>
              <a:sym typeface="Barlow Condensed SemiBold"/>
            </a:endParaRPr>
          </a:p>
        </p:txBody>
      </p:sp>
      <p:sp>
        <p:nvSpPr>
          <p:cNvPr id="389" name="Google Shape;389;p41"/>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grpSp>
        <p:nvGrpSpPr>
          <p:cNvPr id="390" name="Google Shape;390;p41"/>
          <p:cNvGrpSpPr/>
          <p:nvPr/>
        </p:nvGrpSpPr>
        <p:grpSpPr>
          <a:xfrm>
            <a:off x="8200809" y="134761"/>
            <a:ext cx="654900" cy="645300"/>
            <a:chOff x="8200809" y="134761"/>
            <a:chExt cx="654900" cy="645300"/>
          </a:xfrm>
        </p:grpSpPr>
        <p:sp>
          <p:nvSpPr>
            <p:cNvPr id="391" name="Google Shape;391;p41"/>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392" name="Google Shape;392;p41"/>
            <p:cNvCxnSpPr>
              <a:endCxn id="391" idx="0"/>
            </p:cNvCxnSpPr>
            <p:nvPr/>
          </p:nvCxnSpPr>
          <p:spPr>
            <a:xfrm>
              <a:off x="8518809" y="136711"/>
              <a:ext cx="336600" cy="320400"/>
            </a:xfrm>
            <a:prstGeom prst="curvedConnector3">
              <a:avLst>
                <a:gd fmla="val 87691" name="adj1"/>
              </a:avLst>
            </a:prstGeom>
            <a:noFill/>
            <a:ln cap="flat" cmpd="sng" w="28575">
              <a:solidFill>
                <a:schemeClr val="dk2"/>
              </a:solidFill>
              <a:prstDash val="solid"/>
              <a:round/>
              <a:headEnd len="med" w="med" type="none"/>
              <a:tailEnd len="med" w="med" type="oval"/>
            </a:ln>
          </p:spPr>
        </p:cxnSp>
      </p:grpSp>
      <p:sp>
        <p:nvSpPr>
          <p:cNvPr id="393" name="Google Shape;393;p41"/>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
        <p:nvSpPr>
          <p:cNvPr id="394" name="Google Shape;394;p41"/>
          <p:cNvSpPr txBox="1"/>
          <p:nvPr>
            <p:ph type="ctrTitle"/>
          </p:nvPr>
        </p:nvSpPr>
        <p:spPr>
          <a:xfrm rot="-5400000">
            <a:off x="-938642" y="137835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Tree>
  </p:cSld>
  <p:clrMapOvr>
    <a:masterClrMapping/>
  </p:clrMapOvr>
  <p:extLst>
    <p:ext uri="{DCECCB84-F9BA-43D5-87BE-67443E8EF086}">
      <p15:sldGuideLst>
        <p15:guide id="1" orient="horz" pos="2724">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2 WH">
  <p:cSld name="TITLE_1_1_1_2_2_1_1">
    <p:bg>
      <p:bgPr>
        <a:solidFill>
          <a:schemeClr val="lt1"/>
        </a:solidFill>
      </p:bgPr>
    </p:bg>
    <p:spTree>
      <p:nvGrpSpPr>
        <p:cNvPr id="395" name="Shape 395"/>
        <p:cNvGrpSpPr/>
        <p:nvPr/>
      </p:nvGrpSpPr>
      <p:grpSpPr>
        <a:xfrm>
          <a:off x="0" y="0"/>
          <a:ext cx="0" cy="0"/>
          <a:chOff x="0" y="0"/>
          <a:chExt cx="0" cy="0"/>
        </a:xfrm>
      </p:grpSpPr>
      <p:sp>
        <p:nvSpPr>
          <p:cNvPr id="396" name="Google Shape;396;p42"/>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97" name="Google Shape;397;p4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398" name="Google Shape;398;p4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399" name="Google Shape;399;p4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00" name="Google Shape;400;p42"/>
          <p:cNvSpPr txBox="1"/>
          <p:nvPr/>
        </p:nvSpPr>
        <p:spPr>
          <a:xfrm rot="-5400000">
            <a:off x="-390144" y="3643000"/>
            <a:ext cx="1466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SOLO EXERCISE:</a:t>
            </a:r>
            <a:endParaRPr sz="2000">
              <a:solidFill>
                <a:schemeClr val="lt1"/>
              </a:solidFill>
              <a:latin typeface="Barlow Condensed SemiBold"/>
              <a:ea typeface="Barlow Condensed SemiBold"/>
              <a:cs typeface="Barlow Condensed SemiBold"/>
              <a:sym typeface="Barlow Condensed SemiBold"/>
            </a:endParaRPr>
          </a:p>
        </p:txBody>
      </p:sp>
      <p:sp>
        <p:nvSpPr>
          <p:cNvPr id="401" name="Google Shape;401;p42"/>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grpSp>
        <p:nvGrpSpPr>
          <p:cNvPr id="402" name="Google Shape;402;p42"/>
          <p:cNvGrpSpPr/>
          <p:nvPr/>
        </p:nvGrpSpPr>
        <p:grpSpPr>
          <a:xfrm>
            <a:off x="8200809" y="134761"/>
            <a:ext cx="654900" cy="645300"/>
            <a:chOff x="8200809" y="134761"/>
            <a:chExt cx="654900" cy="645300"/>
          </a:xfrm>
        </p:grpSpPr>
        <p:sp>
          <p:nvSpPr>
            <p:cNvPr id="403" name="Google Shape;403;p42"/>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404" name="Google Shape;404;p42"/>
            <p:cNvCxnSpPr>
              <a:endCxn id="403" idx="0"/>
            </p:cNvCxnSpPr>
            <p:nvPr/>
          </p:nvCxnSpPr>
          <p:spPr>
            <a:xfrm>
              <a:off x="8518809" y="136711"/>
              <a:ext cx="336600" cy="320400"/>
            </a:xfrm>
            <a:prstGeom prst="curvedConnector3">
              <a:avLst>
                <a:gd fmla="val 87691" name="adj1"/>
              </a:avLst>
            </a:prstGeom>
            <a:noFill/>
            <a:ln cap="flat" cmpd="sng" w="28575">
              <a:solidFill>
                <a:schemeClr val="dk2"/>
              </a:solidFill>
              <a:prstDash val="solid"/>
              <a:round/>
              <a:headEnd len="med" w="med" type="none"/>
              <a:tailEnd len="med" w="med" type="oval"/>
            </a:ln>
          </p:spPr>
        </p:cxnSp>
      </p:grpSp>
      <p:sp>
        <p:nvSpPr>
          <p:cNvPr id="405" name="Google Shape;405;p42"/>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xercise 3 WH">
  <p:cSld name="TITLE_1_1_1_2_2_1_1_2">
    <p:bg>
      <p:bgPr>
        <a:solidFill>
          <a:schemeClr val="lt1"/>
        </a:solidFill>
      </p:bgPr>
    </p:bg>
    <p:spTree>
      <p:nvGrpSpPr>
        <p:cNvPr id="406" name="Shape 406"/>
        <p:cNvGrpSpPr/>
        <p:nvPr/>
      </p:nvGrpSpPr>
      <p:grpSpPr>
        <a:xfrm>
          <a:off x="0" y="0"/>
          <a:ext cx="0" cy="0"/>
          <a:chOff x="0" y="0"/>
          <a:chExt cx="0" cy="0"/>
        </a:xfrm>
      </p:grpSpPr>
      <p:sp>
        <p:nvSpPr>
          <p:cNvPr id="407" name="Google Shape;407;p4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08" name="Google Shape;408;p4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09" name="Google Shape;409;p4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10" name="Google Shape;410;p43"/>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411" name="Google Shape;411;p43"/>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412" name="Google Shape;412;p43"/>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SOLO EXERCISE</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grpSp>
        <p:nvGrpSpPr>
          <p:cNvPr id="413" name="Google Shape;413;p43"/>
          <p:cNvGrpSpPr/>
          <p:nvPr/>
        </p:nvGrpSpPr>
        <p:grpSpPr>
          <a:xfrm>
            <a:off x="8200809" y="210961"/>
            <a:ext cx="654900" cy="645300"/>
            <a:chOff x="8200809" y="134761"/>
            <a:chExt cx="654900" cy="645300"/>
          </a:xfrm>
        </p:grpSpPr>
        <p:sp>
          <p:nvSpPr>
            <p:cNvPr id="414" name="Google Shape;414;p43"/>
            <p:cNvSpPr/>
            <p:nvPr/>
          </p:nvSpPr>
          <p:spPr>
            <a:xfrm flipH="1" rot="5403199">
              <a:off x="8205908" y="130261"/>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415" name="Google Shape;415;p43"/>
            <p:cNvCxnSpPr>
              <a:endCxn id="414" idx="0"/>
            </p:cNvCxnSpPr>
            <p:nvPr/>
          </p:nvCxnSpPr>
          <p:spPr>
            <a:xfrm>
              <a:off x="8518809" y="136711"/>
              <a:ext cx="336600" cy="320400"/>
            </a:xfrm>
            <a:prstGeom prst="curvedConnector3">
              <a:avLst>
                <a:gd fmla="val 87691" name="adj1"/>
              </a:avLst>
            </a:prstGeom>
            <a:noFill/>
            <a:ln cap="flat" cmpd="sng" w="28575">
              <a:solidFill>
                <a:schemeClr val="dk2"/>
              </a:solidFill>
              <a:prstDash val="solid"/>
              <a:round/>
              <a:headEnd len="med" w="med" type="none"/>
              <a:tailEnd len="med" w="med" type="oval"/>
            </a:ln>
          </p:spPr>
        </p:cxnSp>
      </p:grpSp>
      <p:sp>
        <p:nvSpPr>
          <p:cNvPr id="416" name="Google Shape;416;p43"/>
          <p:cNvSpPr txBox="1"/>
          <p:nvPr>
            <p:ph type="ctrTitle"/>
          </p:nvPr>
        </p:nvSpPr>
        <p:spPr>
          <a:xfrm>
            <a:off x="2470275"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417" name="Google Shape;417;p43"/>
          <p:cNvSpPr txBox="1"/>
          <p:nvPr/>
        </p:nvSpPr>
        <p:spPr>
          <a:xfrm flipH="1" rot="5400000">
            <a:off x="4518200" y="-4518050"/>
            <a:ext cx="108900" cy="9145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18" name="Google Shape;418;p43"/>
          <p:cNvSpPr txBox="1"/>
          <p:nvPr/>
        </p:nvSpPr>
        <p:spPr>
          <a:xfrm flipH="1" rot="5400000">
            <a:off x="-2414600" y="2454925"/>
            <a:ext cx="5100000" cy="2829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s">
  <p:cSld name="TITLE_1_1_1_2_2_1_1_1">
    <p:bg>
      <p:bgPr>
        <a:solidFill>
          <a:schemeClr val="lt2"/>
        </a:solidFill>
      </p:bgPr>
    </p:bg>
    <p:spTree>
      <p:nvGrpSpPr>
        <p:cNvPr id="419" name="Shape 419"/>
        <p:cNvGrpSpPr/>
        <p:nvPr/>
      </p:nvGrpSpPr>
      <p:grpSpPr>
        <a:xfrm>
          <a:off x="0" y="0"/>
          <a:ext cx="0" cy="0"/>
          <a:chOff x="0" y="0"/>
          <a:chExt cx="0" cy="0"/>
        </a:xfrm>
      </p:grpSpPr>
      <p:sp>
        <p:nvSpPr>
          <p:cNvPr id="420" name="Google Shape;420;p44"/>
          <p:cNvSpPr txBox="1"/>
          <p:nvPr/>
        </p:nvSpPr>
        <p:spPr>
          <a:xfrm flipH="1">
            <a:off x="0" y="-50"/>
            <a:ext cx="685800" cy="51435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21" name="Google Shape;421;p4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22" name="Google Shape;422;p4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23" name="Google Shape;423;p4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24" name="Google Shape;424;p44"/>
          <p:cNvSpPr txBox="1"/>
          <p:nvPr/>
        </p:nvSpPr>
        <p:spPr>
          <a:xfrm rot="-5400000">
            <a:off x="-390144" y="3643000"/>
            <a:ext cx="1466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DISCUSSIONS</a:t>
            </a:r>
            <a:r>
              <a:rPr lang="en" sz="2000">
                <a:solidFill>
                  <a:schemeClr val="lt1"/>
                </a:solidFill>
                <a:latin typeface="Barlow Condensed SemiBold"/>
                <a:ea typeface="Barlow Condensed SemiBold"/>
                <a:cs typeface="Barlow Condensed SemiBold"/>
                <a:sym typeface="Barlow Condensed SemiBold"/>
              </a:rPr>
              <a:t>:</a:t>
            </a:r>
            <a:endParaRPr sz="2000">
              <a:solidFill>
                <a:schemeClr val="lt1"/>
              </a:solidFill>
              <a:latin typeface="Barlow Condensed SemiBold"/>
              <a:ea typeface="Barlow Condensed SemiBold"/>
              <a:cs typeface="Barlow Condensed SemiBold"/>
              <a:sym typeface="Barlow Condensed SemiBold"/>
            </a:endParaRPr>
          </a:p>
        </p:txBody>
      </p:sp>
      <p:sp>
        <p:nvSpPr>
          <p:cNvPr id="425" name="Google Shape;425;p44"/>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grpSp>
        <p:nvGrpSpPr>
          <p:cNvPr id="426" name="Google Shape;426;p44"/>
          <p:cNvGrpSpPr/>
          <p:nvPr/>
        </p:nvGrpSpPr>
        <p:grpSpPr>
          <a:xfrm>
            <a:off x="8200809" y="134761"/>
            <a:ext cx="654900" cy="645300"/>
            <a:chOff x="8200809" y="134761"/>
            <a:chExt cx="654900" cy="645300"/>
          </a:xfrm>
        </p:grpSpPr>
        <p:sp>
          <p:nvSpPr>
            <p:cNvPr id="427" name="Google Shape;427;p44"/>
            <p:cNvSpPr/>
            <p:nvPr/>
          </p:nvSpPr>
          <p:spPr>
            <a:xfrm flipH="1" rot="5403199">
              <a:off x="8205908" y="130261"/>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428" name="Google Shape;428;p44"/>
            <p:cNvCxnSpPr>
              <a:endCxn id="427" idx="0"/>
            </p:cNvCxnSpPr>
            <p:nvPr/>
          </p:nvCxnSpPr>
          <p:spPr>
            <a:xfrm>
              <a:off x="8518809" y="136711"/>
              <a:ext cx="336600" cy="320400"/>
            </a:xfrm>
            <a:prstGeom prst="curvedConnector3">
              <a:avLst>
                <a:gd fmla="val 87691" name="adj1"/>
              </a:avLst>
            </a:prstGeom>
            <a:noFill/>
            <a:ln cap="flat" cmpd="sng" w="28575">
              <a:solidFill>
                <a:srgbClr val="374085"/>
              </a:solidFill>
              <a:prstDash val="solid"/>
              <a:round/>
              <a:headEnd len="med" w="med" type="none"/>
              <a:tailEnd len="med" w="med" type="oval"/>
            </a:ln>
          </p:spPr>
        </p:cxnSp>
      </p:grpSp>
      <p:sp>
        <p:nvSpPr>
          <p:cNvPr id="429" name="Google Shape;429;p44"/>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s 2">
  <p:cSld name="TITLE_1_1_1_2_2_1_1_1_1">
    <p:bg>
      <p:bgPr>
        <a:solidFill>
          <a:schemeClr val="lt2"/>
        </a:solidFill>
      </p:bgPr>
    </p:bg>
    <p:spTree>
      <p:nvGrpSpPr>
        <p:cNvPr id="430" name="Shape 430"/>
        <p:cNvGrpSpPr/>
        <p:nvPr/>
      </p:nvGrpSpPr>
      <p:grpSpPr>
        <a:xfrm>
          <a:off x="0" y="0"/>
          <a:ext cx="0" cy="0"/>
          <a:chOff x="0" y="0"/>
          <a:chExt cx="0" cy="0"/>
        </a:xfrm>
      </p:grpSpPr>
      <p:sp>
        <p:nvSpPr>
          <p:cNvPr id="431" name="Google Shape;431;p4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32" name="Google Shape;432;p4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33" name="Google Shape;433;p4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34" name="Google Shape;434;p45"/>
          <p:cNvSpPr txBox="1"/>
          <p:nvPr/>
        </p:nvSpPr>
        <p:spPr>
          <a:xfrm>
            <a:off x="8123925" y="1347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grpSp>
        <p:nvGrpSpPr>
          <p:cNvPr id="435" name="Google Shape;435;p45"/>
          <p:cNvGrpSpPr/>
          <p:nvPr/>
        </p:nvGrpSpPr>
        <p:grpSpPr>
          <a:xfrm>
            <a:off x="8200809" y="210961"/>
            <a:ext cx="654900" cy="645300"/>
            <a:chOff x="8200809" y="134761"/>
            <a:chExt cx="654900" cy="645300"/>
          </a:xfrm>
        </p:grpSpPr>
        <p:sp>
          <p:nvSpPr>
            <p:cNvPr id="436" name="Google Shape;436;p45"/>
            <p:cNvSpPr/>
            <p:nvPr/>
          </p:nvSpPr>
          <p:spPr>
            <a:xfrm flipH="1" rot="5403199">
              <a:off x="8205908" y="130261"/>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dk1"/>
                </a:solidFill>
                <a:latin typeface="Barlow Condensed"/>
                <a:ea typeface="Barlow Condensed"/>
                <a:cs typeface="Barlow Condensed"/>
                <a:sym typeface="Barlow Condensed"/>
              </a:endParaRPr>
            </a:p>
          </p:txBody>
        </p:sp>
        <p:cxnSp>
          <p:nvCxnSpPr>
            <p:cNvPr id="437" name="Google Shape;437;p45"/>
            <p:cNvCxnSpPr>
              <a:endCxn id="436" idx="0"/>
            </p:cNvCxnSpPr>
            <p:nvPr/>
          </p:nvCxnSpPr>
          <p:spPr>
            <a:xfrm>
              <a:off x="8518809" y="136711"/>
              <a:ext cx="336600" cy="320400"/>
            </a:xfrm>
            <a:prstGeom prst="curvedConnector3">
              <a:avLst>
                <a:gd fmla="val 87691" name="adj1"/>
              </a:avLst>
            </a:prstGeom>
            <a:noFill/>
            <a:ln cap="flat" cmpd="sng" w="28575">
              <a:solidFill>
                <a:srgbClr val="374085"/>
              </a:solidFill>
              <a:prstDash val="solid"/>
              <a:round/>
              <a:headEnd len="med" w="med" type="none"/>
              <a:tailEnd len="med" w="med" type="oval"/>
            </a:ln>
          </p:spPr>
        </p:cxnSp>
      </p:grpSp>
      <p:sp>
        <p:nvSpPr>
          <p:cNvPr id="438" name="Google Shape;438;p45"/>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439" name="Google Shape;439;p45"/>
          <p:cNvSpPr txBox="1"/>
          <p:nvPr/>
        </p:nvSpPr>
        <p:spPr>
          <a:xfrm flipH="1" rot="5400000">
            <a:off x="4518200" y="-4518050"/>
            <a:ext cx="108900" cy="91455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40" name="Google Shape;440;p45"/>
          <p:cNvSpPr txBox="1"/>
          <p:nvPr/>
        </p:nvSpPr>
        <p:spPr>
          <a:xfrm>
            <a:off x="457200" y="312925"/>
            <a:ext cx="17829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DISCUSSION:</a:t>
            </a:r>
            <a:endParaRPr sz="2800">
              <a:solidFill>
                <a:schemeClr val="dk1"/>
              </a:solidFill>
              <a:latin typeface="Barlow Condensed SemiBold"/>
              <a:ea typeface="Barlow Condensed SemiBold"/>
              <a:cs typeface="Barlow Condensed SemiBold"/>
              <a:sym typeface="Barlow Condensed SemiBold"/>
            </a:endParaRPr>
          </a:p>
        </p:txBody>
      </p:sp>
      <p:sp>
        <p:nvSpPr>
          <p:cNvPr id="441" name="Google Shape;441;p45"/>
          <p:cNvSpPr txBox="1"/>
          <p:nvPr>
            <p:ph type="ctrTitle"/>
          </p:nvPr>
        </p:nvSpPr>
        <p:spPr>
          <a:xfrm>
            <a:off x="2085050"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442" name="Google Shape;442;p45"/>
          <p:cNvSpPr txBox="1"/>
          <p:nvPr/>
        </p:nvSpPr>
        <p:spPr>
          <a:xfrm flipH="1" rot="5400000">
            <a:off x="-2414600" y="2454925"/>
            <a:ext cx="5100000" cy="2829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p:cSld name="TITLE_1_1_1_2_1">
    <p:bg>
      <p:bgPr>
        <a:solidFill>
          <a:schemeClr val="dk1"/>
        </a:solidFill>
      </p:bgPr>
    </p:bg>
    <p:spTree>
      <p:nvGrpSpPr>
        <p:cNvPr id="443" name="Shape 443"/>
        <p:cNvGrpSpPr/>
        <p:nvPr/>
      </p:nvGrpSpPr>
      <p:grpSpPr>
        <a:xfrm>
          <a:off x="0" y="0"/>
          <a:ext cx="0" cy="0"/>
          <a:chOff x="0" y="0"/>
          <a:chExt cx="0" cy="0"/>
        </a:xfrm>
      </p:grpSpPr>
      <p:sp>
        <p:nvSpPr>
          <p:cNvPr id="444" name="Google Shape;444;p46"/>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6"/>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46" name="Google Shape;446;p4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47" name="Google Shape;447;p46"/>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448" name="Google Shape;448;p4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49" name="Google Shape;449;p46"/>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50" name="Google Shape;450;p4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451" name="Google Shape;451;p46"/>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452" name="Google Shape;452;p46"/>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453" name="Google Shape;453;p46"/>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PARTNER EXERCISE:</a:t>
            </a:r>
            <a:endParaRPr sz="12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1">
  <p:cSld name="TITLE_1_1_1_2_1_2">
    <p:bg>
      <p:bgPr>
        <a:solidFill>
          <a:schemeClr val="dk1"/>
        </a:solidFill>
      </p:bgPr>
    </p:bg>
    <p:spTree>
      <p:nvGrpSpPr>
        <p:cNvPr id="454" name="Shape 454"/>
        <p:cNvGrpSpPr/>
        <p:nvPr/>
      </p:nvGrpSpPr>
      <p:grpSpPr>
        <a:xfrm>
          <a:off x="0" y="0"/>
          <a:ext cx="0" cy="0"/>
          <a:chOff x="0" y="0"/>
          <a:chExt cx="0" cy="0"/>
        </a:xfrm>
      </p:grpSpPr>
      <p:sp>
        <p:nvSpPr>
          <p:cNvPr id="455" name="Google Shape;455;p4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7"/>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57" name="Google Shape;457;p4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58" name="Google Shape;458;p4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459" name="Google Shape;459;p4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60" name="Google Shape;460;p47"/>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61" name="Google Shape;461;p4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462" name="Google Shape;462;p47"/>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463" name="Google Shape;463;p47"/>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464" name="Google Shape;464;p47"/>
          <p:cNvSpPr txBox="1"/>
          <p:nvPr/>
        </p:nvSpPr>
        <p:spPr>
          <a:xfrm rot="-5400000">
            <a:off x="-1776150" y="2052125"/>
            <a:ext cx="4238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PARTNER EXERCISE:</a:t>
            </a:r>
            <a:endParaRPr sz="20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1 WH">
  <p:cSld name="TITLE_1_1_1_2_1_2_2">
    <p:bg>
      <p:bgPr>
        <a:solidFill>
          <a:schemeClr val="lt1"/>
        </a:solidFill>
      </p:bgPr>
    </p:bg>
    <p:spTree>
      <p:nvGrpSpPr>
        <p:cNvPr id="465" name="Shape 465"/>
        <p:cNvGrpSpPr/>
        <p:nvPr/>
      </p:nvGrpSpPr>
      <p:grpSpPr>
        <a:xfrm>
          <a:off x="0" y="0"/>
          <a:ext cx="0" cy="0"/>
          <a:chOff x="0" y="0"/>
          <a:chExt cx="0" cy="0"/>
        </a:xfrm>
      </p:grpSpPr>
      <p:sp>
        <p:nvSpPr>
          <p:cNvPr id="466" name="Google Shape;466;p48"/>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67" name="Google Shape;467;p4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68" name="Google Shape;468;p4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69" name="Google Shape;469;p48"/>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470" name="Google Shape;470;p4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pic>
        <p:nvPicPr>
          <p:cNvPr id="471" name="Google Shape;471;p48"/>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472" name="Google Shape;472;p48"/>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SzPts val="2000"/>
              <a:buFont typeface="Barlow Condensed"/>
              <a:buNone/>
              <a:defRPr b="1" sz="2000">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473" name="Google Shape;473;p48"/>
          <p:cNvSpPr txBox="1"/>
          <p:nvPr/>
        </p:nvSpPr>
        <p:spPr>
          <a:xfrm rot="-5400000">
            <a:off x="-874344" y="3154900"/>
            <a:ext cx="24345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t>
            </a:r>
            <a:r>
              <a:rPr lang="en" sz="2000">
                <a:solidFill>
                  <a:schemeClr val="lt1"/>
                </a:solidFill>
                <a:latin typeface="Barlow Condensed SemiBold"/>
                <a:ea typeface="Barlow Condensed SemiBold"/>
                <a:cs typeface="Barlow Condensed SemiBold"/>
                <a:sym typeface="Barlow Condensed SemiBold"/>
              </a:rPr>
              <a:t>ARTNER EXERCISE:</a:t>
            </a:r>
            <a:endParaRPr sz="20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p:cSld name="TITLE_1_1_1_2_1_2_1">
    <p:bg>
      <p:bgPr>
        <a:solidFill>
          <a:schemeClr val="dk1"/>
        </a:solidFill>
      </p:bgPr>
    </p:bg>
    <p:spTree>
      <p:nvGrpSpPr>
        <p:cNvPr id="474" name="Shape 474"/>
        <p:cNvGrpSpPr/>
        <p:nvPr/>
      </p:nvGrpSpPr>
      <p:grpSpPr>
        <a:xfrm>
          <a:off x="0" y="0"/>
          <a:ext cx="0" cy="0"/>
          <a:chOff x="0" y="0"/>
          <a:chExt cx="0" cy="0"/>
        </a:xfrm>
      </p:grpSpPr>
      <p:sp>
        <p:nvSpPr>
          <p:cNvPr id="475" name="Google Shape;475;p49"/>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9"/>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77" name="Google Shape;477;p4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78" name="Google Shape;478;p4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479" name="Google Shape;479;p4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80" name="Google Shape;480;p4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481" name="Google Shape;481;p49"/>
          <p:cNvSpPr txBox="1"/>
          <p:nvPr/>
        </p:nvSpPr>
        <p:spPr>
          <a:xfrm rot="-5400000">
            <a:off x="-583537" y="3458200"/>
            <a:ext cx="1814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PARTNER EXERCISE:</a:t>
            </a:r>
            <a:endParaRPr sz="2000">
              <a:solidFill>
                <a:schemeClr val="lt1"/>
              </a:solidFill>
              <a:latin typeface="Barlow Condensed SemiBold"/>
              <a:ea typeface="Barlow Condensed SemiBold"/>
              <a:cs typeface="Barlow Condensed SemiBold"/>
              <a:sym typeface="Barlow Condensed SemiBold"/>
            </a:endParaRPr>
          </a:p>
        </p:txBody>
      </p:sp>
      <p:grpSp>
        <p:nvGrpSpPr>
          <p:cNvPr id="482" name="Google Shape;482;p49"/>
          <p:cNvGrpSpPr/>
          <p:nvPr/>
        </p:nvGrpSpPr>
        <p:grpSpPr>
          <a:xfrm>
            <a:off x="8201321" y="134561"/>
            <a:ext cx="654900" cy="645300"/>
            <a:chOff x="9160534" y="57586"/>
            <a:chExt cx="654900" cy="645300"/>
          </a:xfrm>
        </p:grpSpPr>
        <p:sp>
          <p:nvSpPr>
            <p:cNvPr id="483" name="Google Shape;483;p49"/>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84" name="Google Shape;484;p49"/>
            <p:cNvCxnSpPr>
              <a:endCxn id="483" idx="0"/>
            </p:cNvCxnSpPr>
            <p:nvPr/>
          </p:nvCxnSpPr>
          <p:spPr>
            <a:xfrm>
              <a:off x="9478534" y="59536"/>
              <a:ext cx="336600" cy="320400"/>
            </a:xfrm>
            <a:prstGeom prst="curvedConnector3">
              <a:avLst>
                <a:gd fmla="val 89217" name="adj1"/>
              </a:avLst>
            </a:prstGeom>
            <a:noFill/>
            <a:ln cap="flat" cmpd="sng" w="28575">
              <a:solidFill>
                <a:schemeClr val="accent1"/>
              </a:solidFill>
              <a:prstDash val="solid"/>
              <a:round/>
              <a:headEnd len="med" w="med" type="none"/>
              <a:tailEnd len="med" w="med" type="oval"/>
            </a:ln>
          </p:spPr>
        </p:cxnSp>
      </p:grpSp>
      <p:sp>
        <p:nvSpPr>
          <p:cNvPr id="485" name="Google Shape;485;p49"/>
          <p:cNvSpPr txBox="1"/>
          <p:nvPr>
            <p:ph type="ctrTitle"/>
          </p:nvPr>
        </p:nvSpPr>
        <p:spPr>
          <a:xfrm rot="-5400000">
            <a:off x="-935667" y="122595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486" name="Google Shape;486;p49"/>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pos="314">
          <p15:clr>
            <a:srgbClr val="E46962"/>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WH">
  <p:cSld name="TITLE_1_1_1_2_1_2_1_1">
    <p:bg>
      <p:bgPr>
        <a:solidFill>
          <a:schemeClr val="lt1"/>
        </a:solidFill>
      </p:bgPr>
    </p:bg>
    <p:spTree>
      <p:nvGrpSpPr>
        <p:cNvPr id="487" name="Shape 487"/>
        <p:cNvGrpSpPr/>
        <p:nvPr/>
      </p:nvGrpSpPr>
      <p:grpSpPr>
        <a:xfrm>
          <a:off x="0" y="0"/>
          <a:ext cx="0" cy="0"/>
          <a:chOff x="0" y="0"/>
          <a:chExt cx="0" cy="0"/>
        </a:xfrm>
      </p:grpSpPr>
      <p:sp>
        <p:nvSpPr>
          <p:cNvPr id="488" name="Google Shape;488;p50"/>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89" name="Google Shape;489;p5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90" name="Google Shape;490;p5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91" name="Google Shape;491;p5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492" name="Google Shape;492;p50"/>
          <p:cNvSpPr txBox="1"/>
          <p:nvPr/>
        </p:nvSpPr>
        <p:spPr>
          <a:xfrm rot="-5400000">
            <a:off x="-671394" y="3367025"/>
            <a:ext cx="2028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PARTNER EXERCISE:</a:t>
            </a:r>
            <a:endParaRPr sz="2000">
              <a:solidFill>
                <a:schemeClr val="lt1"/>
              </a:solidFill>
              <a:latin typeface="Barlow Condensed SemiBold"/>
              <a:ea typeface="Barlow Condensed SemiBold"/>
              <a:cs typeface="Barlow Condensed SemiBold"/>
              <a:sym typeface="Barlow Condensed SemiBold"/>
            </a:endParaRPr>
          </a:p>
        </p:txBody>
      </p:sp>
      <p:grpSp>
        <p:nvGrpSpPr>
          <p:cNvPr id="493" name="Google Shape;493;p50"/>
          <p:cNvGrpSpPr/>
          <p:nvPr/>
        </p:nvGrpSpPr>
        <p:grpSpPr>
          <a:xfrm>
            <a:off x="8201321" y="134561"/>
            <a:ext cx="654900" cy="645300"/>
            <a:chOff x="9160534" y="57586"/>
            <a:chExt cx="654900" cy="645300"/>
          </a:xfrm>
        </p:grpSpPr>
        <p:sp>
          <p:nvSpPr>
            <p:cNvPr id="494" name="Google Shape;494;p50"/>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95" name="Google Shape;495;p50"/>
            <p:cNvCxnSpPr>
              <a:endCxn id="494" idx="0"/>
            </p:cNvCxnSpPr>
            <p:nvPr/>
          </p:nvCxnSpPr>
          <p:spPr>
            <a:xfrm>
              <a:off x="9478534" y="59536"/>
              <a:ext cx="336600" cy="320400"/>
            </a:xfrm>
            <a:prstGeom prst="curvedConnector3">
              <a:avLst>
                <a:gd fmla="val 89217" name="adj1"/>
              </a:avLst>
            </a:prstGeom>
            <a:noFill/>
            <a:ln cap="flat" cmpd="sng" w="28575">
              <a:solidFill>
                <a:schemeClr val="accent1"/>
              </a:solidFill>
              <a:prstDash val="solid"/>
              <a:round/>
              <a:headEnd len="med" w="med" type="none"/>
              <a:tailEnd len="med" w="med" type="oval"/>
            </a:ln>
          </p:spPr>
        </p:cxnSp>
      </p:grpSp>
      <p:sp>
        <p:nvSpPr>
          <p:cNvPr id="496" name="Google Shape;496;p50"/>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Yellow">
  <p:cSld name="TITLE_1_1_1_1_1">
    <p:bg>
      <p:bgPr>
        <a:solidFill>
          <a:schemeClr val="dk1"/>
        </a:solidFill>
      </p:bgPr>
    </p:bg>
    <p:spTree>
      <p:nvGrpSpPr>
        <p:cNvPr id="52" name="Shape 52"/>
        <p:cNvGrpSpPr/>
        <p:nvPr/>
      </p:nvGrpSpPr>
      <p:grpSpPr>
        <a:xfrm>
          <a:off x="0" y="0"/>
          <a:ext cx="0" cy="0"/>
          <a:chOff x="0" y="0"/>
          <a:chExt cx="0" cy="0"/>
        </a:xfrm>
      </p:grpSpPr>
      <p:sp>
        <p:nvSpPr>
          <p:cNvPr id="53" name="Google Shape;53;p6"/>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6"/>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5" name="Google Shape;55;p6"/>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None/>
              <a:defRPr sz="3800">
                <a:solidFill>
                  <a:schemeClr val="lt1"/>
                </a:solidFill>
              </a:defRPr>
            </a:lvl1pPr>
            <a:lvl2pPr lvl="1"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2pPr>
            <a:lvl3pPr lvl="2"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3pPr>
            <a:lvl4pPr lvl="3"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4pPr>
            <a:lvl5pPr lvl="4"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5pPr>
            <a:lvl6pPr lvl="5"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6pPr>
            <a:lvl7pPr lvl="6"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7pPr>
            <a:lvl8pPr lvl="7"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8pPr>
            <a:lvl9pPr lvl="8" rtl="0" algn="ctr">
              <a:spcBef>
                <a:spcPts val="0"/>
              </a:spcBef>
              <a:spcAft>
                <a:spcPts val="0"/>
              </a:spcAft>
              <a:buSzPts val="5200"/>
              <a:buFont typeface="Barlow Condensed"/>
              <a:buNone/>
              <a:defRPr b="1" sz="5200">
                <a:latin typeface="Barlow Condensed"/>
                <a:ea typeface="Barlow Condensed"/>
                <a:cs typeface="Barlow Condensed"/>
                <a:sym typeface="Barlow Condensed"/>
              </a:defRPr>
            </a:lvl9pPr>
          </a:lstStyle>
          <a:p/>
        </p:txBody>
      </p:sp>
      <p:sp>
        <p:nvSpPr>
          <p:cNvPr id="56" name="Google Shape;56;p6"/>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57" name="Google Shape;57;p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6"/>
          <p:cNvSpPr/>
          <p:nvPr>
            <p:ph idx="2" type="pic"/>
          </p:nvPr>
        </p:nvSpPr>
        <p:spPr>
          <a:xfrm>
            <a:off x="91450" y="-185125"/>
            <a:ext cx="4114800" cy="4114800"/>
          </a:xfrm>
          <a:prstGeom prst="ellipse">
            <a:avLst/>
          </a:prstGeom>
          <a:noFill/>
          <a:ln>
            <a:noFill/>
          </a:ln>
        </p:spPr>
      </p:sp>
      <p:sp>
        <p:nvSpPr>
          <p:cNvPr id="59" name="Google Shape;59;p6"/>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a:t>
            </a:r>
            <a:r>
              <a:rPr lang="en" sz="600">
                <a:solidFill>
                  <a:srgbClr val="666666"/>
                </a:solidFill>
                <a:latin typeface="Nunito"/>
                <a:ea typeface="Nunito"/>
                <a:cs typeface="Nunito"/>
                <a:sym typeface="Nunito"/>
              </a:rPr>
              <a:t>2024</a:t>
            </a:r>
            <a:r>
              <a:rPr lang="en" sz="600">
                <a:solidFill>
                  <a:srgbClr val="666666"/>
                </a:solidFill>
                <a:latin typeface="Nunito"/>
                <a:ea typeface="Nunito"/>
                <a:cs typeface="Nunito"/>
                <a:sym typeface="Nunito"/>
              </a:rPr>
              <a:t> General Assembly</a:t>
            </a:r>
            <a:endParaRPr sz="600">
              <a:solidFill>
                <a:srgbClr val="666666"/>
              </a:solidFill>
              <a:latin typeface="Nunito"/>
              <a:ea typeface="Nunito"/>
              <a:cs typeface="Nunito"/>
              <a:sym typeface="Nunito"/>
            </a:endParaRPr>
          </a:p>
        </p:txBody>
      </p:sp>
      <p:pic>
        <p:nvPicPr>
          <p:cNvPr descr="GA-Cog-900.png" id="60" name="Google Shape;60;p6"/>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Exercise 2 WH 1">
  <p:cSld name="TITLE_1_1_1_2_1_2_1_1_2">
    <p:bg>
      <p:bgPr>
        <a:solidFill>
          <a:schemeClr val="lt1"/>
        </a:solidFill>
      </p:bgPr>
    </p:bg>
    <p:spTree>
      <p:nvGrpSpPr>
        <p:cNvPr id="497" name="Shape 497"/>
        <p:cNvGrpSpPr/>
        <p:nvPr/>
      </p:nvGrpSpPr>
      <p:grpSpPr>
        <a:xfrm>
          <a:off x="0" y="0"/>
          <a:ext cx="0" cy="0"/>
          <a:chOff x="0" y="0"/>
          <a:chExt cx="0" cy="0"/>
        </a:xfrm>
      </p:grpSpPr>
      <p:sp>
        <p:nvSpPr>
          <p:cNvPr id="498" name="Google Shape;498;p5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499" name="Google Shape;499;p5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00" name="Google Shape;500;p5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501" name="Google Shape;501;p51"/>
          <p:cNvGrpSpPr/>
          <p:nvPr/>
        </p:nvGrpSpPr>
        <p:grpSpPr>
          <a:xfrm>
            <a:off x="8201321" y="210761"/>
            <a:ext cx="654900" cy="645300"/>
            <a:chOff x="9160534" y="57586"/>
            <a:chExt cx="654900" cy="645300"/>
          </a:xfrm>
        </p:grpSpPr>
        <p:sp>
          <p:nvSpPr>
            <p:cNvPr id="502" name="Google Shape;502;p51"/>
            <p:cNvSpPr/>
            <p:nvPr/>
          </p:nvSpPr>
          <p:spPr>
            <a:xfrm flipH="1" rot="5403199">
              <a:off x="9165633" y="53086"/>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03" name="Google Shape;503;p51"/>
            <p:cNvCxnSpPr>
              <a:endCxn id="502" idx="0"/>
            </p:cNvCxnSpPr>
            <p:nvPr/>
          </p:nvCxnSpPr>
          <p:spPr>
            <a:xfrm>
              <a:off x="9478534" y="59536"/>
              <a:ext cx="336600" cy="320400"/>
            </a:xfrm>
            <a:prstGeom prst="curvedConnector3">
              <a:avLst>
                <a:gd fmla="val 89217" name="adj1"/>
              </a:avLst>
            </a:prstGeom>
            <a:noFill/>
            <a:ln cap="flat" cmpd="sng" w="28575">
              <a:solidFill>
                <a:schemeClr val="accent1"/>
              </a:solidFill>
              <a:prstDash val="solid"/>
              <a:round/>
              <a:headEnd len="med" w="med" type="none"/>
              <a:tailEnd len="med" w="med" type="oval"/>
            </a:ln>
          </p:spPr>
        </p:cxnSp>
      </p:grpSp>
      <p:sp>
        <p:nvSpPr>
          <p:cNvPr id="504" name="Google Shape;504;p51"/>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505" name="Google Shape;505;p51"/>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506" name="Google Shape;506;p51"/>
          <p:cNvSpPr txBox="1"/>
          <p:nvPr/>
        </p:nvSpPr>
        <p:spPr>
          <a:xfrm>
            <a:off x="457200" y="312925"/>
            <a:ext cx="26001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PARTNER</a:t>
            </a:r>
            <a:r>
              <a:rPr lang="en" sz="2800">
                <a:solidFill>
                  <a:schemeClr val="dk1"/>
                </a:solidFill>
                <a:latin typeface="Barlow Condensed SemiBold"/>
                <a:ea typeface="Barlow Condensed SemiBold"/>
                <a:cs typeface="Barlow Condensed SemiBold"/>
                <a:sym typeface="Barlow Condensed SemiBold"/>
              </a:rPr>
              <a:t> EXERCISE:</a:t>
            </a:r>
            <a:endParaRPr sz="2800">
              <a:solidFill>
                <a:schemeClr val="dk1"/>
              </a:solidFill>
              <a:latin typeface="Barlow Condensed SemiBold"/>
              <a:ea typeface="Barlow Condensed SemiBold"/>
              <a:cs typeface="Barlow Condensed SemiBold"/>
              <a:sym typeface="Barlow Condensed SemiBold"/>
            </a:endParaRPr>
          </a:p>
        </p:txBody>
      </p:sp>
      <p:sp>
        <p:nvSpPr>
          <p:cNvPr id="507" name="Google Shape;507;p51"/>
          <p:cNvSpPr txBox="1"/>
          <p:nvPr>
            <p:ph type="ctrTitle"/>
          </p:nvPr>
        </p:nvSpPr>
        <p:spPr>
          <a:xfrm>
            <a:off x="2995925"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508" name="Google Shape;508;p51"/>
          <p:cNvSpPr txBox="1"/>
          <p:nvPr/>
        </p:nvSpPr>
        <p:spPr>
          <a:xfrm flipH="1" rot="5400000">
            <a:off x="4518200" y="-4518050"/>
            <a:ext cx="108900" cy="9145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09" name="Google Shape;509;p51"/>
          <p:cNvSpPr txBox="1"/>
          <p:nvPr/>
        </p:nvSpPr>
        <p:spPr>
          <a:xfrm flipH="1" rot="5400000">
            <a:off x="-2414600" y="2454925"/>
            <a:ext cx="5100000" cy="2829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ies 2">
  <p:cSld name="TITLE_1_1_1_2_1_2_1_1_1">
    <p:bg>
      <p:bgPr>
        <a:solidFill>
          <a:schemeClr val="lt2"/>
        </a:solidFill>
      </p:bgPr>
    </p:bg>
    <p:spTree>
      <p:nvGrpSpPr>
        <p:cNvPr id="510" name="Shape 510"/>
        <p:cNvGrpSpPr/>
        <p:nvPr/>
      </p:nvGrpSpPr>
      <p:grpSpPr>
        <a:xfrm>
          <a:off x="0" y="0"/>
          <a:ext cx="0" cy="0"/>
          <a:chOff x="0" y="0"/>
          <a:chExt cx="0" cy="0"/>
        </a:xfrm>
      </p:grpSpPr>
      <p:sp>
        <p:nvSpPr>
          <p:cNvPr id="511" name="Google Shape;511;p5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12" name="Google Shape;512;p5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13" name="Google Shape;513;p5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514" name="Google Shape;514;p52"/>
          <p:cNvGrpSpPr/>
          <p:nvPr/>
        </p:nvGrpSpPr>
        <p:grpSpPr>
          <a:xfrm>
            <a:off x="8201321" y="210761"/>
            <a:ext cx="654900" cy="645300"/>
            <a:chOff x="9160534" y="133786"/>
            <a:chExt cx="654900" cy="645300"/>
          </a:xfrm>
        </p:grpSpPr>
        <p:sp>
          <p:nvSpPr>
            <p:cNvPr id="515" name="Google Shape;515;p52"/>
            <p:cNvSpPr/>
            <p:nvPr/>
          </p:nvSpPr>
          <p:spPr>
            <a:xfrm flipH="1" rot="5403199">
              <a:off x="9165633" y="129286"/>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16" name="Google Shape;516;p52"/>
            <p:cNvCxnSpPr>
              <a:endCxn id="515" idx="0"/>
            </p:cNvCxnSpPr>
            <p:nvPr/>
          </p:nvCxnSpPr>
          <p:spPr>
            <a:xfrm>
              <a:off x="9478534" y="135736"/>
              <a:ext cx="336600" cy="320400"/>
            </a:xfrm>
            <a:prstGeom prst="curvedConnector3">
              <a:avLst>
                <a:gd fmla="val 89217" name="adj1"/>
              </a:avLst>
            </a:prstGeom>
            <a:noFill/>
            <a:ln cap="flat" cmpd="sng" w="28575">
              <a:solidFill>
                <a:schemeClr val="accent6"/>
              </a:solidFill>
              <a:prstDash val="solid"/>
              <a:round/>
              <a:headEnd len="med" w="med" type="none"/>
              <a:tailEnd len="med" w="med" type="oval"/>
            </a:ln>
          </p:spPr>
        </p:cxnSp>
      </p:grpSp>
      <p:sp>
        <p:nvSpPr>
          <p:cNvPr id="517" name="Google Shape;517;p52"/>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518" name="Google Shape;518;p52"/>
          <p:cNvSpPr txBox="1"/>
          <p:nvPr/>
        </p:nvSpPr>
        <p:spPr>
          <a:xfrm flipH="1" rot="5400000">
            <a:off x="4518200" y="-4518050"/>
            <a:ext cx="108900" cy="9145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19" name="Google Shape;519;p52"/>
          <p:cNvSpPr txBox="1"/>
          <p:nvPr/>
        </p:nvSpPr>
        <p:spPr>
          <a:xfrm>
            <a:off x="457200" y="312925"/>
            <a:ext cx="19650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CASE STUDIES</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520" name="Google Shape;520;p52"/>
          <p:cNvSpPr txBox="1"/>
          <p:nvPr>
            <p:ph type="ctrTitle"/>
          </p:nvPr>
        </p:nvSpPr>
        <p:spPr>
          <a:xfrm>
            <a:off x="2248300" y="338325"/>
            <a:ext cx="54351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521" name="Google Shape;521;p52"/>
          <p:cNvSpPr txBox="1"/>
          <p:nvPr/>
        </p:nvSpPr>
        <p:spPr>
          <a:xfrm flipH="1" rot="5400000">
            <a:off x="-2414600" y="2454925"/>
            <a:ext cx="5100000" cy="2829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Coding Challenge ">
  <p:cSld name="TITLE_1_1_1_2_1_2_1_1_1_1">
    <p:bg>
      <p:bgPr>
        <a:solidFill>
          <a:schemeClr val="lt2"/>
        </a:solidFill>
      </p:bgPr>
    </p:bg>
    <p:spTree>
      <p:nvGrpSpPr>
        <p:cNvPr id="522" name="Shape 522"/>
        <p:cNvGrpSpPr/>
        <p:nvPr/>
      </p:nvGrpSpPr>
      <p:grpSpPr>
        <a:xfrm>
          <a:off x="0" y="0"/>
          <a:ext cx="0" cy="0"/>
          <a:chOff x="0" y="0"/>
          <a:chExt cx="0" cy="0"/>
        </a:xfrm>
      </p:grpSpPr>
      <p:sp>
        <p:nvSpPr>
          <p:cNvPr id="523" name="Google Shape;523;p53"/>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24" name="Google Shape;524;p5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25" name="Google Shape;525;p5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26" name="Google Shape;526;p5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27" name="Google Shape;527;p53"/>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PARTNER CODING CHALLENGE</a:t>
            </a:r>
            <a:r>
              <a:rPr lang="en" sz="2000">
                <a:solidFill>
                  <a:schemeClr val="lt1"/>
                </a:solidFill>
                <a:latin typeface="Barlow Condensed SemiBold"/>
                <a:ea typeface="Barlow Condensed SemiBold"/>
                <a:cs typeface="Barlow Condensed SemiBold"/>
                <a:sym typeface="Barlow Condensed SemiBold"/>
              </a:rPr>
              <a:t>:</a:t>
            </a:r>
            <a:endParaRPr sz="2000">
              <a:solidFill>
                <a:schemeClr val="lt1"/>
              </a:solidFill>
              <a:latin typeface="Barlow Condensed SemiBold"/>
              <a:ea typeface="Barlow Condensed SemiBold"/>
              <a:cs typeface="Barlow Condensed SemiBold"/>
              <a:sym typeface="Barlow Condensed SemiBold"/>
            </a:endParaRPr>
          </a:p>
        </p:txBody>
      </p:sp>
      <p:grpSp>
        <p:nvGrpSpPr>
          <p:cNvPr id="528" name="Google Shape;528;p53"/>
          <p:cNvGrpSpPr/>
          <p:nvPr/>
        </p:nvGrpSpPr>
        <p:grpSpPr>
          <a:xfrm>
            <a:off x="8201321" y="134561"/>
            <a:ext cx="654900" cy="645300"/>
            <a:chOff x="9160534" y="57586"/>
            <a:chExt cx="654900" cy="645300"/>
          </a:xfrm>
        </p:grpSpPr>
        <p:sp>
          <p:nvSpPr>
            <p:cNvPr id="529" name="Google Shape;529;p53"/>
            <p:cNvSpPr/>
            <p:nvPr/>
          </p:nvSpPr>
          <p:spPr>
            <a:xfrm flipH="1" rot="5403199">
              <a:off x="9165633" y="53086"/>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30" name="Google Shape;530;p53"/>
            <p:cNvCxnSpPr>
              <a:endCxn id="529" idx="0"/>
            </p:cNvCxnSpPr>
            <p:nvPr/>
          </p:nvCxnSpPr>
          <p:spPr>
            <a:xfrm>
              <a:off x="9478534" y="59536"/>
              <a:ext cx="336600" cy="320400"/>
            </a:xfrm>
            <a:prstGeom prst="curvedConnector3">
              <a:avLst>
                <a:gd fmla="val 89217" name="adj1"/>
              </a:avLst>
            </a:prstGeom>
            <a:noFill/>
            <a:ln cap="flat" cmpd="sng" w="28575">
              <a:solidFill>
                <a:schemeClr val="dk2"/>
              </a:solidFill>
              <a:prstDash val="solid"/>
              <a:round/>
              <a:headEnd len="med" w="med" type="none"/>
              <a:tailEnd len="med" w="med" type="oval"/>
            </a:ln>
          </p:spPr>
        </p:cxnSp>
      </p:grpSp>
      <p:sp>
        <p:nvSpPr>
          <p:cNvPr id="531" name="Google Shape;531;p53"/>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rtner Coding Challenge  2">
  <p:cSld name="TITLE_1_1_1_2_1_2_1_1_1_1_2">
    <p:bg>
      <p:bgPr>
        <a:solidFill>
          <a:schemeClr val="lt2"/>
        </a:solidFill>
      </p:bgPr>
    </p:bg>
    <p:spTree>
      <p:nvGrpSpPr>
        <p:cNvPr id="532" name="Shape 532"/>
        <p:cNvGrpSpPr/>
        <p:nvPr/>
      </p:nvGrpSpPr>
      <p:grpSpPr>
        <a:xfrm>
          <a:off x="0" y="0"/>
          <a:ext cx="0" cy="0"/>
          <a:chOff x="0" y="0"/>
          <a:chExt cx="0" cy="0"/>
        </a:xfrm>
      </p:grpSpPr>
      <p:sp>
        <p:nvSpPr>
          <p:cNvPr id="533" name="Google Shape;533;p5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34" name="Google Shape;534;p5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35" name="Google Shape;535;p5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536" name="Google Shape;536;p54"/>
          <p:cNvGrpSpPr/>
          <p:nvPr/>
        </p:nvGrpSpPr>
        <p:grpSpPr>
          <a:xfrm>
            <a:off x="8201321" y="210761"/>
            <a:ext cx="654900" cy="645300"/>
            <a:chOff x="9160534" y="57586"/>
            <a:chExt cx="654900" cy="645300"/>
          </a:xfrm>
        </p:grpSpPr>
        <p:sp>
          <p:nvSpPr>
            <p:cNvPr id="537" name="Google Shape;537;p54"/>
            <p:cNvSpPr/>
            <p:nvPr/>
          </p:nvSpPr>
          <p:spPr>
            <a:xfrm flipH="1" rot="5403199">
              <a:off x="9165633" y="53086"/>
              <a:ext cx="644700" cy="6543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38" name="Google Shape;538;p54"/>
            <p:cNvCxnSpPr>
              <a:endCxn id="537" idx="0"/>
            </p:cNvCxnSpPr>
            <p:nvPr/>
          </p:nvCxnSpPr>
          <p:spPr>
            <a:xfrm>
              <a:off x="9478534" y="59536"/>
              <a:ext cx="336600" cy="320400"/>
            </a:xfrm>
            <a:prstGeom prst="curvedConnector3">
              <a:avLst>
                <a:gd fmla="val 89217" name="adj1"/>
              </a:avLst>
            </a:prstGeom>
            <a:noFill/>
            <a:ln cap="flat" cmpd="sng" w="28575">
              <a:solidFill>
                <a:schemeClr val="dk2"/>
              </a:solidFill>
              <a:prstDash val="solid"/>
              <a:round/>
              <a:headEnd len="med" w="med" type="none"/>
              <a:tailEnd len="med" w="med" type="oval"/>
            </a:ln>
          </p:spPr>
        </p:cxnSp>
      </p:grpSp>
      <p:sp>
        <p:nvSpPr>
          <p:cNvPr id="539" name="Google Shape;539;p54"/>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540" name="Google Shape;540;p54"/>
          <p:cNvSpPr txBox="1"/>
          <p:nvPr/>
        </p:nvSpPr>
        <p:spPr>
          <a:xfrm flipH="1" rot="5400000">
            <a:off x="4518200" y="-4518050"/>
            <a:ext cx="108900" cy="9145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41" name="Google Shape;541;p54"/>
          <p:cNvSpPr txBox="1"/>
          <p:nvPr/>
        </p:nvSpPr>
        <p:spPr>
          <a:xfrm>
            <a:off x="457200" y="312925"/>
            <a:ext cx="37266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PARTNER CODING CHALLENGE</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542" name="Google Shape;542;p54"/>
          <p:cNvSpPr txBox="1"/>
          <p:nvPr>
            <p:ph type="ctrTitle"/>
          </p:nvPr>
        </p:nvSpPr>
        <p:spPr>
          <a:xfrm>
            <a:off x="4221825" y="338325"/>
            <a:ext cx="37266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543" name="Google Shape;543;p54"/>
          <p:cNvSpPr txBox="1"/>
          <p:nvPr/>
        </p:nvSpPr>
        <p:spPr>
          <a:xfrm flipH="1" rot="5400000">
            <a:off x="-2414600" y="2454925"/>
            <a:ext cx="5100000" cy="2829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Coding Challenge ">
  <p:cSld name="TITLE_1_1_1_2_1_2_1_1_1_1_1">
    <p:bg>
      <p:bgPr>
        <a:solidFill>
          <a:schemeClr val="lt2"/>
        </a:solidFill>
      </p:bgPr>
    </p:bg>
    <p:spTree>
      <p:nvGrpSpPr>
        <p:cNvPr id="544" name="Shape 544"/>
        <p:cNvGrpSpPr/>
        <p:nvPr/>
      </p:nvGrpSpPr>
      <p:grpSpPr>
        <a:xfrm>
          <a:off x="0" y="0"/>
          <a:ext cx="0" cy="0"/>
          <a:chOff x="0" y="0"/>
          <a:chExt cx="0" cy="0"/>
        </a:xfrm>
      </p:grpSpPr>
      <p:sp>
        <p:nvSpPr>
          <p:cNvPr id="545" name="Google Shape;545;p55"/>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46" name="Google Shape;546;p5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47" name="Google Shape;547;p5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48" name="Google Shape;548;p5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49" name="Google Shape;549;p55"/>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SOLO</a:t>
            </a:r>
            <a:r>
              <a:rPr lang="en" sz="2000">
                <a:solidFill>
                  <a:schemeClr val="dk1"/>
                </a:solidFill>
                <a:latin typeface="Barlow Condensed SemiBold"/>
                <a:ea typeface="Barlow Condensed SemiBold"/>
                <a:cs typeface="Barlow Condensed SemiBold"/>
                <a:sym typeface="Barlow Condensed SemiBold"/>
              </a:rPr>
              <a:t> CODING CHALLENGE:</a:t>
            </a:r>
            <a:endParaRPr sz="2000">
              <a:solidFill>
                <a:schemeClr val="dk1"/>
              </a:solidFill>
              <a:latin typeface="Barlow Condensed SemiBold"/>
              <a:ea typeface="Barlow Condensed SemiBold"/>
              <a:cs typeface="Barlow Condensed SemiBold"/>
              <a:sym typeface="Barlow Condensed SemiBold"/>
            </a:endParaRPr>
          </a:p>
        </p:txBody>
      </p:sp>
      <p:grpSp>
        <p:nvGrpSpPr>
          <p:cNvPr id="550" name="Google Shape;550;p55"/>
          <p:cNvGrpSpPr/>
          <p:nvPr/>
        </p:nvGrpSpPr>
        <p:grpSpPr>
          <a:xfrm>
            <a:off x="8201321" y="134561"/>
            <a:ext cx="654900" cy="645300"/>
            <a:chOff x="9160534" y="57586"/>
            <a:chExt cx="654900" cy="645300"/>
          </a:xfrm>
        </p:grpSpPr>
        <p:sp>
          <p:nvSpPr>
            <p:cNvPr id="551" name="Google Shape;551;p55"/>
            <p:cNvSpPr/>
            <p:nvPr/>
          </p:nvSpPr>
          <p:spPr>
            <a:xfrm flipH="1" rot="5403199">
              <a:off x="9165633" y="53086"/>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52" name="Google Shape;552;p55"/>
            <p:cNvCxnSpPr>
              <a:endCxn id="551" idx="0"/>
            </p:cNvCxnSpPr>
            <p:nvPr/>
          </p:nvCxnSpPr>
          <p:spPr>
            <a:xfrm>
              <a:off x="9478534" y="59536"/>
              <a:ext cx="336600" cy="320400"/>
            </a:xfrm>
            <a:prstGeom prst="curvedConnector3">
              <a:avLst>
                <a:gd fmla="val 89217" name="adj1"/>
              </a:avLst>
            </a:prstGeom>
            <a:noFill/>
            <a:ln cap="flat" cmpd="sng" w="28575">
              <a:solidFill>
                <a:schemeClr val="accent3"/>
              </a:solidFill>
              <a:prstDash val="solid"/>
              <a:round/>
              <a:headEnd len="med" w="med" type="none"/>
              <a:tailEnd len="med" w="med" type="oval"/>
            </a:ln>
          </p:spPr>
        </p:cxnSp>
      </p:grpSp>
      <p:sp>
        <p:nvSpPr>
          <p:cNvPr id="553" name="Google Shape;553;p55"/>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Coding Challenge  2">
  <p:cSld name="TITLE_1_1_1_2_1_2_1_1_1_1_1_2">
    <p:bg>
      <p:bgPr>
        <a:solidFill>
          <a:schemeClr val="lt2"/>
        </a:solidFill>
      </p:bgPr>
    </p:bg>
    <p:spTree>
      <p:nvGrpSpPr>
        <p:cNvPr id="554" name="Shape 554"/>
        <p:cNvGrpSpPr/>
        <p:nvPr/>
      </p:nvGrpSpPr>
      <p:grpSpPr>
        <a:xfrm>
          <a:off x="0" y="0"/>
          <a:ext cx="0" cy="0"/>
          <a:chOff x="0" y="0"/>
          <a:chExt cx="0" cy="0"/>
        </a:xfrm>
      </p:grpSpPr>
      <p:sp>
        <p:nvSpPr>
          <p:cNvPr id="555" name="Google Shape;555;p5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56" name="Google Shape;556;p5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57" name="Google Shape;557;p5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558" name="Google Shape;558;p56"/>
          <p:cNvGrpSpPr/>
          <p:nvPr/>
        </p:nvGrpSpPr>
        <p:grpSpPr>
          <a:xfrm>
            <a:off x="8201321" y="210761"/>
            <a:ext cx="654900" cy="645300"/>
            <a:chOff x="9160534" y="57586"/>
            <a:chExt cx="654900" cy="645300"/>
          </a:xfrm>
        </p:grpSpPr>
        <p:sp>
          <p:nvSpPr>
            <p:cNvPr id="559" name="Google Shape;559;p56"/>
            <p:cNvSpPr/>
            <p:nvPr/>
          </p:nvSpPr>
          <p:spPr>
            <a:xfrm flipH="1" rot="5403199">
              <a:off x="9165633" y="53086"/>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60" name="Google Shape;560;p56"/>
            <p:cNvCxnSpPr>
              <a:endCxn id="559" idx="0"/>
            </p:cNvCxnSpPr>
            <p:nvPr/>
          </p:nvCxnSpPr>
          <p:spPr>
            <a:xfrm>
              <a:off x="9478534" y="59536"/>
              <a:ext cx="336600" cy="320400"/>
            </a:xfrm>
            <a:prstGeom prst="curvedConnector3">
              <a:avLst>
                <a:gd fmla="val 89217" name="adj1"/>
              </a:avLst>
            </a:prstGeom>
            <a:noFill/>
            <a:ln cap="flat" cmpd="sng" w="28575">
              <a:solidFill>
                <a:schemeClr val="accent3"/>
              </a:solidFill>
              <a:prstDash val="solid"/>
              <a:round/>
              <a:headEnd len="med" w="med" type="none"/>
              <a:tailEnd len="med" w="med" type="oval"/>
            </a:ln>
          </p:spPr>
        </p:cxnSp>
      </p:grpSp>
      <p:sp>
        <p:nvSpPr>
          <p:cNvPr id="561" name="Google Shape;561;p56"/>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562" name="Google Shape;562;p56"/>
          <p:cNvSpPr txBox="1"/>
          <p:nvPr/>
        </p:nvSpPr>
        <p:spPr>
          <a:xfrm flipH="1" rot="5400000">
            <a:off x="4518200" y="-4518050"/>
            <a:ext cx="108900" cy="9145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63" name="Google Shape;563;p56"/>
          <p:cNvSpPr txBox="1"/>
          <p:nvPr/>
        </p:nvSpPr>
        <p:spPr>
          <a:xfrm>
            <a:off x="457200" y="312925"/>
            <a:ext cx="34083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SOLO CODING CHALLENGE</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564" name="Google Shape;564;p56"/>
          <p:cNvSpPr txBox="1"/>
          <p:nvPr>
            <p:ph type="ctrTitle"/>
          </p:nvPr>
        </p:nvSpPr>
        <p:spPr>
          <a:xfrm>
            <a:off x="3699875" y="338325"/>
            <a:ext cx="41955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565" name="Google Shape;565;p56"/>
          <p:cNvSpPr txBox="1"/>
          <p:nvPr/>
        </p:nvSpPr>
        <p:spPr>
          <a:xfrm flipH="1" rot="5400000">
            <a:off x="-2414600" y="2454925"/>
            <a:ext cx="5100000" cy="2829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s">
  <p:cSld name="TITLE_1_1_1_2_1_2_1_1_1_1_1_1">
    <p:bg>
      <p:bgPr>
        <a:solidFill>
          <a:schemeClr val="lt2"/>
        </a:solidFill>
      </p:bgPr>
    </p:bg>
    <p:spTree>
      <p:nvGrpSpPr>
        <p:cNvPr id="566" name="Shape 566"/>
        <p:cNvGrpSpPr/>
        <p:nvPr/>
      </p:nvGrpSpPr>
      <p:grpSpPr>
        <a:xfrm>
          <a:off x="0" y="0"/>
          <a:ext cx="0" cy="0"/>
          <a:chOff x="0" y="0"/>
          <a:chExt cx="0" cy="0"/>
        </a:xfrm>
      </p:grpSpPr>
      <p:sp>
        <p:nvSpPr>
          <p:cNvPr id="567" name="Google Shape;567;p57"/>
          <p:cNvSpPr txBox="1"/>
          <p:nvPr/>
        </p:nvSpPr>
        <p:spPr>
          <a:xfrm flipH="1">
            <a:off x="0" y="-50"/>
            <a:ext cx="685800" cy="51435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68" name="Google Shape;568;p5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69" name="Google Shape;569;p5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70" name="Google Shape;570;p5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71" name="Google Shape;571;p57"/>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BAR GRAPH</a:t>
            </a:r>
            <a:r>
              <a:rPr lang="en" sz="2000">
                <a:solidFill>
                  <a:schemeClr val="lt1"/>
                </a:solidFill>
                <a:latin typeface="Barlow Condensed SemiBold"/>
                <a:ea typeface="Barlow Condensed SemiBold"/>
                <a:cs typeface="Barlow Condensed SemiBold"/>
                <a:sym typeface="Barlow Condensed SemiBold"/>
              </a:rPr>
              <a:t>:</a:t>
            </a:r>
            <a:endParaRPr sz="2000">
              <a:solidFill>
                <a:schemeClr val="lt1"/>
              </a:solidFill>
              <a:latin typeface="Barlow Condensed SemiBold"/>
              <a:ea typeface="Barlow Condensed SemiBold"/>
              <a:cs typeface="Barlow Condensed SemiBold"/>
              <a:sym typeface="Barlow Condensed SemiBold"/>
            </a:endParaRPr>
          </a:p>
        </p:txBody>
      </p:sp>
      <p:grpSp>
        <p:nvGrpSpPr>
          <p:cNvPr id="572" name="Google Shape;572;p57"/>
          <p:cNvGrpSpPr/>
          <p:nvPr/>
        </p:nvGrpSpPr>
        <p:grpSpPr>
          <a:xfrm>
            <a:off x="8201321" y="134561"/>
            <a:ext cx="654900" cy="645300"/>
            <a:chOff x="9160534" y="57586"/>
            <a:chExt cx="654900" cy="645300"/>
          </a:xfrm>
        </p:grpSpPr>
        <p:sp>
          <p:nvSpPr>
            <p:cNvPr id="573" name="Google Shape;573;p57"/>
            <p:cNvSpPr/>
            <p:nvPr/>
          </p:nvSpPr>
          <p:spPr>
            <a:xfrm flipH="1" rot="5403199">
              <a:off x="9165633" y="53086"/>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74" name="Google Shape;574;p57"/>
            <p:cNvCxnSpPr>
              <a:endCxn id="573" idx="0"/>
            </p:cNvCxnSpPr>
            <p:nvPr/>
          </p:nvCxnSpPr>
          <p:spPr>
            <a:xfrm>
              <a:off x="9478534" y="59536"/>
              <a:ext cx="336600" cy="320400"/>
            </a:xfrm>
            <a:prstGeom prst="curvedConnector3">
              <a:avLst>
                <a:gd fmla="val 89217" name="adj1"/>
              </a:avLst>
            </a:prstGeom>
            <a:noFill/>
            <a:ln cap="flat" cmpd="sng" w="28575">
              <a:solidFill>
                <a:srgbClr val="374085"/>
              </a:solidFill>
              <a:prstDash val="solid"/>
              <a:round/>
              <a:headEnd len="med" w="med" type="none"/>
              <a:tailEnd len="med" w="med" type="oval"/>
            </a:ln>
          </p:spPr>
        </p:cxnSp>
      </p:grpSp>
      <p:sp>
        <p:nvSpPr>
          <p:cNvPr id="575" name="Google Shape;575;p57"/>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r Graphs 2">
  <p:cSld name="TITLE_1_1_1_2_1_2_1_1_1_1_1_1_3">
    <p:bg>
      <p:bgPr>
        <a:solidFill>
          <a:schemeClr val="lt2"/>
        </a:solidFill>
      </p:bgPr>
    </p:bg>
    <p:spTree>
      <p:nvGrpSpPr>
        <p:cNvPr id="576" name="Shape 576"/>
        <p:cNvGrpSpPr/>
        <p:nvPr/>
      </p:nvGrpSpPr>
      <p:grpSpPr>
        <a:xfrm>
          <a:off x="0" y="0"/>
          <a:ext cx="0" cy="0"/>
          <a:chOff x="0" y="0"/>
          <a:chExt cx="0" cy="0"/>
        </a:xfrm>
      </p:grpSpPr>
      <p:sp>
        <p:nvSpPr>
          <p:cNvPr id="577" name="Google Shape;577;p5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78" name="Google Shape;578;p5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79" name="Google Shape;579;p5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580" name="Google Shape;580;p58"/>
          <p:cNvGrpSpPr/>
          <p:nvPr/>
        </p:nvGrpSpPr>
        <p:grpSpPr>
          <a:xfrm>
            <a:off x="8201321" y="210761"/>
            <a:ext cx="654900" cy="645300"/>
            <a:chOff x="9160534" y="57586"/>
            <a:chExt cx="654900" cy="645300"/>
          </a:xfrm>
        </p:grpSpPr>
        <p:sp>
          <p:nvSpPr>
            <p:cNvPr id="581" name="Google Shape;581;p58"/>
            <p:cNvSpPr/>
            <p:nvPr/>
          </p:nvSpPr>
          <p:spPr>
            <a:xfrm flipH="1" rot="5403199">
              <a:off x="9165633" y="53086"/>
              <a:ext cx="644700" cy="654300"/>
            </a:xfrm>
            <a:prstGeom prst="ellipse">
              <a:avLst/>
            </a:prstGeom>
            <a:noFill/>
            <a:ln cap="flat" cmpd="sng" w="28575">
              <a:solidFill>
                <a:srgbClr val="37408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82" name="Google Shape;582;p58"/>
            <p:cNvCxnSpPr>
              <a:endCxn id="581" idx="0"/>
            </p:cNvCxnSpPr>
            <p:nvPr/>
          </p:nvCxnSpPr>
          <p:spPr>
            <a:xfrm>
              <a:off x="9478534" y="59536"/>
              <a:ext cx="336600" cy="320400"/>
            </a:xfrm>
            <a:prstGeom prst="curvedConnector3">
              <a:avLst>
                <a:gd fmla="val 89217" name="adj1"/>
              </a:avLst>
            </a:prstGeom>
            <a:noFill/>
            <a:ln cap="flat" cmpd="sng" w="28575">
              <a:solidFill>
                <a:srgbClr val="374085"/>
              </a:solidFill>
              <a:prstDash val="solid"/>
              <a:round/>
              <a:headEnd len="med" w="med" type="none"/>
              <a:tailEnd len="med" w="med" type="oval"/>
            </a:ln>
          </p:spPr>
        </p:cxnSp>
      </p:grpSp>
      <p:sp>
        <p:nvSpPr>
          <p:cNvPr id="583" name="Google Shape;583;p58"/>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584" name="Google Shape;584;p58"/>
          <p:cNvSpPr txBox="1"/>
          <p:nvPr/>
        </p:nvSpPr>
        <p:spPr>
          <a:xfrm flipH="1" rot="5400000">
            <a:off x="4518200" y="-4518050"/>
            <a:ext cx="108900" cy="91455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85" name="Google Shape;585;p58"/>
          <p:cNvSpPr txBox="1"/>
          <p:nvPr/>
        </p:nvSpPr>
        <p:spPr>
          <a:xfrm>
            <a:off x="457200" y="312925"/>
            <a:ext cx="15924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BAR GRAPH</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586" name="Google Shape;586;p58"/>
          <p:cNvSpPr txBox="1"/>
          <p:nvPr>
            <p:ph type="ctrTitle"/>
          </p:nvPr>
        </p:nvSpPr>
        <p:spPr>
          <a:xfrm>
            <a:off x="1976525" y="338325"/>
            <a:ext cx="44274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587" name="Google Shape;587;p58"/>
          <p:cNvSpPr txBox="1"/>
          <p:nvPr/>
        </p:nvSpPr>
        <p:spPr>
          <a:xfrm flipH="1" rot="5400000">
            <a:off x="-2414600" y="2454925"/>
            <a:ext cx="5100000" cy="282900"/>
          </a:xfrm>
          <a:prstGeom prst="rect">
            <a:avLst/>
          </a:prstGeom>
          <a:solidFill>
            <a:srgbClr val="37408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s">
  <p:cSld name="TITLE_1_1_1_2_1_2_1_1_1_1_1_1_2">
    <p:bg>
      <p:bgPr>
        <a:solidFill>
          <a:schemeClr val="lt2"/>
        </a:solidFill>
      </p:bgPr>
    </p:bg>
    <p:spTree>
      <p:nvGrpSpPr>
        <p:cNvPr id="588" name="Shape 588"/>
        <p:cNvGrpSpPr/>
        <p:nvPr/>
      </p:nvGrpSpPr>
      <p:grpSpPr>
        <a:xfrm>
          <a:off x="0" y="0"/>
          <a:ext cx="0" cy="0"/>
          <a:chOff x="0" y="0"/>
          <a:chExt cx="0" cy="0"/>
        </a:xfrm>
      </p:grpSpPr>
      <p:sp>
        <p:nvSpPr>
          <p:cNvPr id="589" name="Google Shape;589;p59"/>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90" name="Google Shape;590;p5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91" name="Google Shape;591;p5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92" name="Google Shape;592;p5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593" name="Google Shape;593;p59"/>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LAB</a:t>
            </a:r>
            <a:r>
              <a:rPr lang="en" sz="2000">
                <a:solidFill>
                  <a:schemeClr val="dk1"/>
                </a:solidFill>
                <a:latin typeface="Barlow Condensed SemiBold"/>
                <a:ea typeface="Barlow Condensed SemiBold"/>
                <a:cs typeface="Barlow Condensed SemiBold"/>
                <a:sym typeface="Barlow Condensed SemiBold"/>
              </a:rPr>
              <a:t>:</a:t>
            </a:r>
            <a:endParaRPr sz="2000">
              <a:solidFill>
                <a:schemeClr val="dk1"/>
              </a:solidFill>
              <a:latin typeface="Barlow Condensed SemiBold"/>
              <a:ea typeface="Barlow Condensed SemiBold"/>
              <a:cs typeface="Barlow Condensed SemiBold"/>
              <a:sym typeface="Barlow Condensed SemiBold"/>
            </a:endParaRPr>
          </a:p>
        </p:txBody>
      </p:sp>
      <p:grpSp>
        <p:nvGrpSpPr>
          <p:cNvPr id="594" name="Google Shape;594;p59"/>
          <p:cNvGrpSpPr/>
          <p:nvPr/>
        </p:nvGrpSpPr>
        <p:grpSpPr>
          <a:xfrm>
            <a:off x="8201321" y="134561"/>
            <a:ext cx="654900" cy="645300"/>
            <a:chOff x="9160534" y="57586"/>
            <a:chExt cx="654900" cy="645300"/>
          </a:xfrm>
        </p:grpSpPr>
        <p:sp>
          <p:nvSpPr>
            <p:cNvPr id="595" name="Google Shape;595;p59"/>
            <p:cNvSpPr/>
            <p:nvPr/>
          </p:nvSpPr>
          <p:spPr>
            <a:xfrm flipH="1" rot="5403199">
              <a:off x="9165633" y="53086"/>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596" name="Google Shape;596;p59"/>
            <p:cNvCxnSpPr>
              <a:endCxn id="595" idx="0"/>
            </p:cNvCxnSpPr>
            <p:nvPr/>
          </p:nvCxnSpPr>
          <p:spPr>
            <a:xfrm>
              <a:off x="9478534" y="59536"/>
              <a:ext cx="336600" cy="320400"/>
            </a:xfrm>
            <a:prstGeom prst="curvedConnector3">
              <a:avLst>
                <a:gd fmla="val 89217" name="adj1"/>
              </a:avLst>
            </a:prstGeom>
            <a:noFill/>
            <a:ln cap="flat" cmpd="sng" w="28575">
              <a:solidFill>
                <a:schemeClr val="accent2"/>
              </a:solidFill>
              <a:prstDash val="solid"/>
              <a:round/>
              <a:headEnd len="med" w="med" type="none"/>
              <a:tailEnd len="med" w="med" type="oval"/>
            </a:ln>
          </p:spPr>
        </p:cxnSp>
      </p:grpSp>
      <p:sp>
        <p:nvSpPr>
          <p:cNvPr id="597" name="Google Shape;597;p59"/>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bs 2">
  <p:cSld name="TITLE_1_1_1_2_1_2_1_1_1_1_1_1_2_2">
    <p:bg>
      <p:bgPr>
        <a:solidFill>
          <a:schemeClr val="lt2"/>
        </a:solidFill>
      </p:bgPr>
    </p:bg>
    <p:spTree>
      <p:nvGrpSpPr>
        <p:cNvPr id="598" name="Shape 598"/>
        <p:cNvGrpSpPr/>
        <p:nvPr/>
      </p:nvGrpSpPr>
      <p:grpSpPr>
        <a:xfrm>
          <a:off x="0" y="0"/>
          <a:ext cx="0" cy="0"/>
          <a:chOff x="0" y="0"/>
          <a:chExt cx="0" cy="0"/>
        </a:xfrm>
      </p:grpSpPr>
      <p:sp>
        <p:nvSpPr>
          <p:cNvPr id="599" name="Google Shape;599;p6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00" name="Google Shape;600;p6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01" name="Google Shape;601;p6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602" name="Google Shape;602;p60"/>
          <p:cNvGrpSpPr/>
          <p:nvPr/>
        </p:nvGrpSpPr>
        <p:grpSpPr>
          <a:xfrm>
            <a:off x="8201321" y="210761"/>
            <a:ext cx="654900" cy="645300"/>
            <a:chOff x="9160534" y="57586"/>
            <a:chExt cx="654900" cy="645300"/>
          </a:xfrm>
        </p:grpSpPr>
        <p:sp>
          <p:nvSpPr>
            <p:cNvPr id="603" name="Google Shape;603;p60"/>
            <p:cNvSpPr/>
            <p:nvPr/>
          </p:nvSpPr>
          <p:spPr>
            <a:xfrm flipH="1" rot="5403199">
              <a:off x="9165633" y="53086"/>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604" name="Google Shape;604;p60"/>
            <p:cNvCxnSpPr>
              <a:endCxn id="603" idx="0"/>
            </p:cNvCxnSpPr>
            <p:nvPr/>
          </p:nvCxnSpPr>
          <p:spPr>
            <a:xfrm>
              <a:off x="9478534" y="59536"/>
              <a:ext cx="336600" cy="320400"/>
            </a:xfrm>
            <a:prstGeom prst="curvedConnector3">
              <a:avLst>
                <a:gd fmla="val 89217" name="adj1"/>
              </a:avLst>
            </a:prstGeom>
            <a:noFill/>
            <a:ln cap="flat" cmpd="sng" w="28575">
              <a:solidFill>
                <a:schemeClr val="accent2"/>
              </a:solidFill>
              <a:prstDash val="solid"/>
              <a:round/>
              <a:headEnd len="med" w="med" type="none"/>
              <a:tailEnd len="med" w="med" type="oval"/>
            </a:ln>
          </p:spPr>
        </p:cxnSp>
      </p:grpSp>
      <p:sp>
        <p:nvSpPr>
          <p:cNvPr id="605" name="Google Shape;605;p60"/>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06" name="Google Shape;606;p60"/>
          <p:cNvSpPr txBox="1"/>
          <p:nvPr/>
        </p:nvSpPr>
        <p:spPr>
          <a:xfrm flipH="1" rot="5400000">
            <a:off x="4518200" y="-4518050"/>
            <a:ext cx="108900" cy="9145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07" name="Google Shape;607;p60"/>
          <p:cNvSpPr txBox="1"/>
          <p:nvPr/>
        </p:nvSpPr>
        <p:spPr>
          <a:xfrm>
            <a:off x="457200" y="312925"/>
            <a:ext cx="6549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LAB</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608" name="Google Shape;608;p60"/>
          <p:cNvSpPr txBox="1"/>
          <p:nvPr>
            <p:ph type="ctrTitle"/>
          </p:nvPr>
        </p:nvSpPr>
        <p:spPr>
          <a:xfrm>
            <a:off x="1081725" y="338325"/>
            <a:ext cx="53220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609" name="Google Shape;609;p60"/>
          <p:cNvSpPr txBox="1"/>
          <p:nvPr/>
        </p:nvSpPr>
        <p:spPr>
          <a:xfrm flipH="1" rot="5400000">
            <a:off x="-2414600" y="2454925"/>
            <a:ext cx="5100000" cy="2829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blue">
  <p:cSld name="TITLE_1_1_1_1_2">
    <p:bg>
      <p:bgPr>
        <a:solidFill>
          <a:schemeClr val="dk1"/>
        </a:solidFill>
      </p:bgPr>
    </p:bg>
    <p:spTree>
      <p:nvGrpSpPr>
        <p:cNvPr id="61" name="Shape 61"/>
        <p:cNvGrpSpPr/>
        <p:nvPr/>
      </p:nvGrpSpPr>
      <p:grpSpPr>
        <a:xfrm>
          <a:off x="0" y="0"/>
          <a:ext cx="0" cy="0"/>
          <a:chOff x="0" y="0"/>
          <a:chExt cx="0" cy="0"/>
        </a:xfrm>
      </p:grpSpPr>
      <p:sp>
        <p:nvSpPr>
          <p:cNvPr id="62" name="Google Shape;62;p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4" name="Google Shape;64;p7"/>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None/>
              <a:defRPr sz="3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5" name="Google Shape;65;p7"/>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66" name="Google Shape;66;p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7"/>
          <p:cNvSpPr/>
          <p:nvPr>
            <p:ph idx="2" type="pic"/>
          </p:nvPr>
        </p:nvSpPr>
        <p:spPr>
          <a:xfrm>
            <a:off x="91450" y="-185125"/>
            <a:ext cx="4114800" cy="4114800"/>
          </a:xfrm>
          <a:prstGeom prst="ellipse">
            <a:avLst/>
          </a:prstGeom>
          <a:noFill/>
          <a:ln>
            <a:noFill/>
          </a:ln>
        </p:spPr>
      </p:sp>
      <p:sp>
        <p:nvSpPr>
          <p:cNvPr id="68" name="Google Shape;68;p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a:t>
            </a:r>
            <a:r>
              <a:rPr lang="en" sz="600">
                <a:solidFill>
                  <a:srgbClr val="666666"/>
                </a:solidFill>
                <a:latin typeface="Nunito"/>
                <a:ea typeface="Nunito"/>
                <a:cs typeface="Nunito"/>
                <a:sym typeface="Nunito"/>
              </a:rPr>
              <a:t>2024</a:t>
            </a:r>
            <a:r>
              <a:rPr lang="en" sz="600">
                <a:solidFill>
                  <a:srgbClr val="666666"/>
                </a:solidFill>
                <a:latin typeface="Nunito"/>
                <a:ea typeface="Nunito"/>
                <a:cs typeface="Nunito"/>
                <a:sym typeface="Nunito"/>
              </a:rPr>
              <a:t> General Assembly</a:t>
            </a:r>
            <a:endParaRPr sz="600">
              <a:solidFill>
                <a:srgbClr val="666666"/>
              </a:solidFill>
              <a:latin typeface="Nunito"/>
              <a:ea typeface="Nunito"/>
              <a:cs typeface="Nunito"/>
              <a:sym typeface="Nunito"/>
            </a:endParaRPr>
          </a:p>
        </p:txBody>
      </p:sp>
      <p:pic>
        <p:nvPicPr>
          <p:cNvPr descr="GA-Cog-900.png" id="69" name="Google Shape;69;p7"/>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ching/Memory">
  <p:cSld name="TITLE_1_1_1_2_1_2_1_1_1_1_1_1_2_1">
    <p:bg>
      <p:bgPr>
        <a:solidFill>
          <a:schemeClr val="lt2"/>
        </a:solidFill>
      </p:bgPr>
    </p:bg>
    <p:spTree>
      <p:nvGrpSpPr>
        <p:cNvPr id="610" name="Shape 610"/>
        <p:cNvGrpSpPr/>
        <p:nvPr/>
      </p:nvGrpSpPr>
      <p:grpSpPr>
        <a:xfrm>
          <a:off x="0" y="0"/>
          <a:ext cx="0" cy="0"/>
          <a:chOff x="0" y="0"/>
          <a:chExt cx="0" cy="0"/>
        </a:xfrm>
      </p:grpSpPr>
      <p:sp>
        <p:nvSpPr>
          <p:cNvPr id="611" name="Google Shape;611;p61"/>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12" name="Google Shape;612;p6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13" name="Google Shape;613;p6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14" name="Google Shape;614;p6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615" name="Google Shape;615;p61"/>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MATCHING-MEMORY</a:t>
            </a:r>
            <a:r>
              <a:rPr lang="en" sz="2000">
                <a:solidFill>
                  <a:schemeClr val="dk1"/>
                </a:solidFill>
                <a:latin typeface="Barlow Condensed SemiBold"/>
                <a:ea typeface="Barlow Condensed SemiBold"/>
                <a:cs typeface="Barlow Condensed SemiBold"/>
                <a:sym typeface="Barlow Condensed SemiBold"/>
              </a:rPr>
              <a:t>:</a:t>
            </a:r>
            <a:endParaRPr sz="2000">
              <a:solidFill>
                <a:schemeClr val="dk1"/>
              </a:solidFill>
              <a:latin typeface="Barlow Condensed SemiBold"/>
              <a:ea typeface="Barlow Condensed SemiBold"/>
              <a:cs typeface="Barlow Condensed SemiBold"/>
              <a:sym typeface="Barlow Condensed SemiBold"/>
            </a:endParaRPr>
          </a:p>
        </p:txBody>
      </p:sp>
      <p:grpSp>
        <p:nvGrpSpPr>
          <p:cNvPr id="616" name="Google Shape;616;p61"/>
          <p:cNvGrpSpPr/>
          <p:nvPr/>
        </p:nvGrpSpPr>
        <p:grpSpPr>
          <a:xfrm>
            <a:off x="8201321" y="134561"/>
            <a:ext cx="654900" cy="645300"/>
            <a:chOff x="9160534" y="57586"/>
            <a:chExt cx="654900" cy="645300"/>
          </a:xfrm>
        </p:grpSpPr>
        <p:sp>
          <p:nvSpPr>
            <p:cNvPr id="617" name="Google Shape;617;p61"/>
            <p:cNvSpPr/>
            <p:nvPr/>
          </p:nvSpPr>
          <p:spPr>
            <a:xfrm flipH="1" rot="5403199">
              <a:off x="9165633" y="53086"/>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618" name="Google Shape;618;p61"/>
            <p:cNvCxnSpPr>
              <a:endCxn id="617" idx="0"/>
            </p:cNvCxnSpPr>
            <p:nvPr/>
          </p:nvCxnSpPr>
          <p:spPr>
            <a:xfrm>
              <a:off x="9478534" y="59536"/>
              <a:ext cx="336600" cy="320400"/>
            </a:xfrm>
            <a:prstGeom prst="curvedConnector3">
              <a:avLst>
                <a:gd fmla="val 89217" name="adj1"/>
              </a:avLst>
            </a:prstGeom>
            <a:noFill/>
            <a:ln cap="flat" cmpd="sng" w="28575">
              <a:solidFill>
                <a:schemeClr val="accent6"/>
              </a:solidFill>
              <a:prstDash val="solid"/>
              <a:round/>
              <a:headEnd len="med" w="med" type="none"/>
              <a:tailEnd len="med" w="med" type="oval"/>
            </a:ln>
          </p:spPr>
        </p:cxnSp>
      </p:grpSp>
      <p:sp>
        <p:nvSpPr>
          <p:cNvPr id="619" name="Google Shape;619;p61"/>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tching/Memory 2">
  <p:cSld name="TITLE_1_1_1_2_1_2_1_1_1_1_1_1_2_1_1">
    <p:bg>
      <p:bgPr>
        <a:solidFill>
          <a:schemeClr val="lt2"/>
        </a:solidFill>
      </p:bgPr>
    </p:bg>
    <p:spTree>
      <p:nvGrpSpPr>
        <p:cNvPr id="620" name="Shape 620"/>
        <p:cNvGrpSpPr/>
        <p:nvPr/>
      </p:nvGrpSpPr>
      <p:grpSpPr>
        <a:xfrm>
          <a:off x="0" y="0"/>
          <a:ext cx="0" cy="0"/>
          <a:chOff x="0" y="0"/>
          <a:chExt cx="0" cy="0"/>
        </a:xfrm>
      </p:grpSpPr>
      <p:sp>
        <p:nvSpPr>
          <p:cNvPr id="621" name="Google Shape;621;p6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22" name="Google Shape;622;p6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23" name="Google Shape;623;p6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624" name="Google Shape;624;p62"/>
          <p:cNvGrpSpPr/>
          <p:nvPr/>
        </p:nvGrpSpPr>
        <p:grpSpPr>
          <a:xfrm>
            <a:off x="8201321" y="210761"/>
            <a:ext cx="654900" cy="645300"/>
            <a:chOff x="9160534" y="57586"/>
            <a:chExt cx="654900" cy="645300"/>
          </a:xfrm>
        </p:grpSpPr>
        <p:sp>
          <p:nvSpPr>
            <p:cNvPr id="625" name="Google Shape;625;p62"/>
            <p:cNvSpPr/>
            <p:nvPr/>
          </p:nvSpPr>
          <p:spPr>
            <a:xfrm flipH="1" rot="5403199">
              <a:off x="9165633" y="53086"/>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626" name="Google Shape;626;p62"/>
            <p:cNvCxnSpPr>
              <a:endCxn id="625" idx="0"/>
            </p:cNvCxnSpPr>
            <p:nvPr/>
          </p:nvCxnSpPr>
          <p:spPr>
            <a:xfrm>
              <a:off x="9478534" y="59536"/>
              <a:ext cx="336600" cy="320400"/>
            </a:xfrm>
            <a:prstGeom prst="curvedConnector3">
              <a:avLst>
                <a:gd fmla="val 89217" name="adj1"/>
              </a:avLst>
            </a:prstGeom>
            <a:noFill/>
            <a:ln cap="flat" cmpd="sng" w="28575">
              <a:solidFill>
                <a:schemeClr val="accent6"/>
              </a:solidFill>
              <a:prstDash val="solid"/>
              <a:round/>
              <a:headEnd len="med" w="med" type="none"/>
              <a:tailEnd len="med" w="med" type="oval"/>
            </a:ln>
          </p:spPr>
        </p:cxnSp>
      </p:grpSp>
      <p:sp>
        <p:nvSpPr>
          <p:cNvPr id="627" name="Google Shape;627;p62"/>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28" name="Google Shape;628;p62"/>
          <p:cNvSpPr txBox="1"/>
          <p:nvPr/>
        </p:nvSpPr>
        <p:spPr>
          <a:xfrm flipH="1" rot="5400000">
            <a:off x="4518200" y="-4518050"/>
            <a:ext cx="108900" cy="9145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29" name="Google Shape;629;p62"/>
          <p:cNvSpPr txBox="1"/>
          <p:nvPr/>
        </p:nvSpPr>
        <p:spPr>
          <a:xfrm>
            <a:off x="457200" y="312925"/>
            <a:ext cx="25932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MATCHING-MEMORY</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630" name="Google Shape;630;p62"/>
          <p:cNvSpPr txBox="1"/>
          <p:nvPr>
            <p:ph type="ctrTitle"/>
          </p:nvPr>
        </p:nvSpPr>
        <p:spPr>
          <a:xfrm>
            <a:off x="2970775" y="338325"/>
            <a:ext cx="4639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631" name="Google Shape;631;p62"/>
          <p:cNvSpPr txBox="1"/>
          <p:nvPr/>
        </p:nvSpPr>
        <p:spPr>
          <a:xfrm flipH="1" rot="5400000">
            <a:off x="-2414600" y="2454925"/>
            <a:ext cx="5100000" cy="2829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Practice">
  <p:cSld name="TITLE_1_1_1_2_1_2_1_1_1_1_1_1_1">
    <p:bg>
      <p:bgPr>
        <a:solidFill>
          <a:schemeClr val="lt2"/>
        </a:solidFill>
      </p:bgPr>
    </p:bg>
    <p:spTree>
      <p:nvGrpSpPr>
        <p:cNvPr id="632" name="Shape 632"/>
        <p:cNvGrpSpPr/>
        <p:nvPr/>
      </p:nvGrpSpPr>
      <p:grpSpPr>
        <a:xfrm>
          <a:off x="0" y="0"/>
          <a:ext cx="0" cy="0"/>
          <a:chOff x="0" y="0"/>
          <a:chExt cx="0" cy="0"/>
        </a:xfrm>
      </p:grpSpPr>
      <p:sp>
        <p:nvSpPr>
          <p:cNvPr id="633" name="Google Shape;633;p63"/>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solidFill>
                <a:schemeClr val="accent4"/>
              </a:solidFill>
              <a:latin typeface="Proxima Nova"/>
              <a:ea typeface="Proxima Nova"/>
              <a:cs typeface="Proxima Nova"/>
              <a:sym typeface="Proxima Nova"/>
            </a:endParaRPr>
          </a:p>
        </p:txBody>
      </p:sp>
      <p:sp>
        <p:nvSpPr>
          <p:cNvPr id="634" name="Google Shape;634;p6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35" name="Google Shape;635;p6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36" name="Google Shape;636;p6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637" name="Google Shape;637;p63"/>
          <p:cNvSpPr txBox="1"/>
          <p:nvPr/>
        </p:nvSpPr>
        <p:spPr>
          <a:xfrm rot="-5400000">
            <a:off x="-1287450" y="2750975"/>
            <a:ext cx="32607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GUIDED PRACTICE</a:t>
            </a:r>
            <a:r>
              <a:rPr lang="en" sz="2000">
                <a:solidFill>
                  <a:schemeClr val="dk1"/>
                </a:solidFill>
                <a:latin typeface="Barlow Condensed SemiBold"/>
                <a:ea typeface="Barlow Condensed SemiBold"/>
                <a:cs typeface="Barlow Condensed SemiBold"/>
                <a:sym typeface="Barlow Condensed SemiBold"/>
              </a:rPr>
              <a:t>:</a:t>
            </a:r>
            <a:endParaRPr sz="2000">
              <a:solidFill>
                <a:schemeClr val="dk1"/>
              </a:solidFill>
              <a:latin typeface="Barlow Condensed SemiBold"/>
              <a:ea typeface="Barlow Condensed SemiBold"/>
              <a:cs typeface="Barlow Condensed SemiBold"/>
              <a:sym typeface="Barlow Condensed SemiBold"/>
            </a:endParaRPr>
          </a:p>
        </p:txBody>
      </p:sp>
      <p:grpSp>
        <p:nvGrpSpPr>
          <p:cNvPr id="638" name="Google Shape;638;p63"/>
          <p:cNvGrpSpPr/>
          <p:nvPr/>
        </p:nvGrpSpPr>
        <p:grpSpPr>
          <a:xfrm>
            <a:off x="8201321" y="134561"/>
            <a:ext cx="654900" cy="645300"/>
            <a:chOff x="9160534" y="57586"/>
            <a:chExt cx="654900" cy="645300"/>
          </a:xfrm>
        </p:grpSpPr>
        <p:sp>
          <p:nvSpPr>
            <p:cNvPr id="639" name="Google Shape;639;p63"/>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640" name="Google Shape;640;p63"/>
            <p:cNvCxnSpPr>
              <a:endCxn id="639" idx="0"/>
            </p:cNvCxnSpPr>
            <p:nvPr/>
          </p:nvCxnSpPr>
          <p:spPr>
            <a:xfrm>
              <a:off x="9478534" y="59536"/>
              <a:ext cx="336600" cy="320400"/>
            </a:xfrm>
            <a:prstGeom prst="curvedConnector3">
              <a:avLst>
                <a:gd fmla="val 89217" name="adj1"/>
              </a:avLst>
            </a:prstGeom>
            <a:noFill/>
            <a:ln cap="flat" cmpd="sng" w="28575">
              <a:solidFill>
                <a:schemeClr val="accent4"/>
              </a:solidFill>
              <a:prstDash val="solid"/>
              <a:round/>
              <a:headEnd len="med" w="med" type="none"/>
              <a:tailEnd len="med" w="med" type="oval"/>
            </a:ln>
          </p:spPr>
        </p:cxnSp>
      </p:grpSp>
      <p:sp>
        <p:nvSpPr>
          <p:cNvPr id="641" name="Google Shape;641;p63"/>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Practice 2">
  <p:cSld name="TITLE_1_1_1_2_1_2_1_1_1_1_1_1_1_1">
    <p:bg>
      <p:bgPr>
        <a:solidFill>
          <a:schemeClr val="lt2"/>
        </a:solidFill>
      </p:bgPr>
    </p:bg>
    <p:spTree>
      <p:nvGrpSpPr>
        <p:cNvPr id="642" name="Shape 642"/>
        <p:cNvGrpSpPr/>
        <p:nvPr/>
      </p:nvGrpSpPr>
      <p:grpSpPr>
        <a:xfrm>
          <a:off x="0" y="0"/>
          <a:ext cx="0" cy="0"/>
          <a:chOff x="0" y="0"/>
          <a:chExt cx="0" cy="0"/>
        </a:xfrm>
      </p:grpSpPr>
      <p:sp>
        <p:nvSpPr>
          <p:cNvPr id="643" name="Google Shape;643;p6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44" name="Google Shape;644;p6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45" name="Google Shape;645;p6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646" name="Google Shape;646;p64"/>
          <p:cNvGrpSpPr/>
          <p:nvPr/>
        </p:nvGrpSpPr>
        <p:grpSpPr>
          <a:xfrm>
            <a:off x="8201321" y="210761"/>
            <a:ext cx="654900" cy="645300"/>
            <a:chOff x="9160534" y="57586"/>
            <a:chExt cx="654900" cy="645300"/>
          </a:xfrm>
        </p:grpSpPr>
        <p:sp>
          <p:nvSpPr>
            <p:cNvPr id="647" name="Google Shape;647;p64"/>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648" name="Google Shape;648;p64"/>
            <p:cNvCxnSpPr>
              <a:endCxn id="647" idx="0"/>
            </p:cNvCxnSpPr>
            <p:nvPr/>
          </p:nvCxnSpPr>
          <p:spPr>
            <a:xfrm>
              <a:off x="9478534" y="59536"/>
              <a:ext cx="336600" cy="320400"/>
            </a:xfrm>
            <a:prstGeom prst="curvedConnector3">
              <a:avLst>
                <a:gd fmla="val 89217" name="adj1"/>
              </a:avLst>
            </a:prstGeom>
            <a:noFill/>
            <a:ln cap="flat" cmpd="sng" w="28575">
              <a:solidFill>
                <a:schemeClr val="accent4"/>
              </a:solidFill>
              <a:prstDash val="solid"/>
              <a:round/>
              <a:headEnd len="med" w="med" type="none"/>
              <a:tailEnd len="med" w="med" type="oval"/>
            </a:ln>
          </p:spPr>
        </p:cxnSp>
      </p:grpSp>
      <p:sp>
        <p:nvSpPr>
          <p:cNvPr id="649" name="Google Shape;649;p64"/>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50" name="Google Shape;650;p64"/>
          <p:cNvSpPr txBox="1"/>
          <p:nvPr/>
        </p:nvSpPr>
        <p:spPr>
          <a:xfrm flipH="1" rot="5400000">
            <a:off x="4518200" y="-4518050"/>
            <a:ext cx="108900" cy="9145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51" name="Google Shape;651;p64"/>
          <p:cNvSpPr txBox="1"/>
          <p:nvPr/>
        </p:nvSpPr>
        <p:spPr>
          <a:xfrm>
            <a:off x="457200" y="312925"/>
            <a:ext cx="2261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GUIDED PRACTICE</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652" name="Google Shape;652;p64"/>
          <p:cNvSpPr txBox="1"/>
          <p:nvPr>
            <p:ph type="ctrTitle"/>
          </p:nvPr>
        </p:nvSpPr>
        <p:spPr>
          <a:xfrm>
            <a:off x="2765300" y="338325"/>
            <a:ext cx="50046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653" name="Google Shape;653;p64"/>
          <p:cNvSpPr txBox="1"/>
          <p:nvPr/>
        </p:nvSpPr>
        <p:spPr>
          <a:xfrm flipH="1" rot="5400000">
            <a:off x="-2414600" y="2454925"/>
            <a:ext cx="5100000" cy="2829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p:cSld name="TITLE_1_1_1_2_1_1">
    <p:bg>
      <p:bgPr>
        <a:solidFill>
          <a:schemeClr val="dk1"/>
        </a:solidFill>
      </p:bgPr>
    </p:bg>
    <p:spTree>
      <p:nvGrpSpPr>
        <p:cNvPr id="654" name="Shape 654"/>
        <p:cNvGrpSpPr/>
        <p:nvPr/>
      </p:nvGrpSpPr>
      <p:grpSpPr>
        <a:xfrm>
          <a:off x="0" y="0"/>
          <a:ext cx="0" cy="0"/>
          <a:chOff x="0" y="0"/>
          <a:chExt cx="0" cy="0"/>
        </a:xfrm>
      </p:grpSpPr>
      <p:sp>
        <p:nvSpPr>
          <p:cNvPr id="655" name="Google Shape;655;p6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57" name="Google Shape;657;p6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58" name="Google Shape;658;p6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659" name="Google Shape;659;p6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60" name="Google Shape;660;p65"/>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61" name="Google Shape;661;p6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662" name="Google Shape;662;p65"/>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663" name="Google Shape;663;p65"/>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664" name="Google Shape;664;p65"/>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GROUP EXERCISE:</a:t>
            </a:r>
            <a:endParaRPr sz="12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1">
  <p:cSld name="TITLE_1_1_1_2_1_1_2">
    <p:bg>
      <p:bgPr>
        <a:solidFill>
          <a:schemeClr val="dk1"/>
        </a:solidFill>
      </p:bgPr>
    </p:bg>
    <p:spTree>
      <p:nvGrpSpPr>
        <p:cNvPr id="665" name="Shape 665"/>
        <p:cNvGrpSpPr/>
        <p:nvPr/>
      </p:nvGrpSpPr>
      <p:grpSpPr>
        <a:xfrm>
          <a:off x="0" y="0"/>
          <a:ext cx="0" cy="0"/>
          <a:chOff x="0" y="0"/>
          <a:chExt cx="0" cy="0"/>
        </a:xfrm>
      </p:grpSpPr>
      <p:sp>
        <p:nvSpPr>
          <p:cNvPr id="666" name="Google Shape;666;p66"/>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68" name="Google Shape;668;p6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69" name="Google Shape;669;p66"/>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670" name="Google Shape;670;p6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71" name="Google Shape;671;p66"/>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672" name="Google Shape;672;p6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673" name="Google Shape;673;p66"/>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674" name="Google Shape;674;p66"/>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675" name="Google Shape;675;p66"/>
          <p:cNvSpPr txBox="1"/>
          <p:nvPr/>
        </p:nvSpPr>
        <p:spPr>
          <a:xfrm rot="-5400000">
            <a:off x="-1817400" y="2010875"/>
            <a:ext cx="4320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GROUP EXERCISE:</a:t>
            </a:r>
            <a:endParaRPr sz="2000">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2">
  <p:cSld name="TITLE_1_1_1_2_1_1_2_1">
    <p:bg>
      <p:bgPr>
        <a:solidFill>
          <a:schemeClr val="dk1"/>
        </a:solidFill>
      </p:bgPr>
    </p:bg>
    <p:spTree>
      <p:nvGrpSpPr>
        <p:cNvPr id="676" name="Shape 676"/>
        <p:cNvGrpSpPr/>
        <p:nvPr/>
      </p:nvGrpSpPr>
      <p:grpSpPr>
        <a:xfrm>
          <a:off x="0" y="0"/>
          <a:ext cx="0" cy="0"/>
          <a:chOff x="0" y="0"/>
          <a:chExt cx="0" cy="0"/>
        </a:xfrm>
      </p:grpSpPr>
      <p:sp>
        <p:nvSpPr>
          <p:cNvPr id="677" name="Google Shape;677;p6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79" name="Google Shape;679;p6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680" name="Google Shape;680;p6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681" name="Google Shape;681;p6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82" name="Google Shape;682;p6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683" name="Google Shape;683;p67"/>
          <p:cNvSpPr txBox="1"/>
          <p:nvPr/>
        </p:nvSpPr>
        <p:spPr>
          <a:xfrm rot="-5400000">
            <a:off x="-459962" y="3384425"/>
            <a:ext cx="15735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GROUP EXERCISE:</a:t>
            </a:r>
            <a:endParaRPr sz="2000">
              <a:solidFill>
                <a:schemeClr val="dk1"/>
              </a:solidFill>
              <a:latin typeface="Barlow Condensed SemiBold"/>
              <a:ea typeface="Barlow Condensed SemiBold"/>
              <a:cs typeface="Barlow Condensed SemiBold"/>
              <a:sym typeface="Barlow Condensed SemiBold"/>
            </a:endParaRPr>
          </a:p>
        </p:txBody>
      </p:sp>
      <p:sp>
        <p:nvSpPr>
          <p:cNvPr id="684" name="Google Shape;684;p67"/>
          <p:cNvSpPr txBox="1"/>
          <p:nvPr>
            <p:ph type="ctrTitle"/>
          </p:nvPr>
        </p:nvSpPr>
        <p:spPr>
          <a:xfrm rot="-5400000">
            <a:off x="-938642" y="1270100"/>
            <a:ext cx="2586900" cy="316200"/>
          </a:xfrm>
          <a:prstGeom prst="rect">
            <a:avLst/>
          </a:prstGeom>
        </p:spPr>
        <p:txBody>
          <a:bodyPr anchorCtr="0" anchor="t" bIns="0" lIns="0" spcFirstLastPara="1" rIns="0" wrap="square" tIns="0">
            <a:spAutoFit/>
          </a:bodyPr>
          <a:lstStyle>
            <a:lvl1pPr lvl="0" rtl="0">
              <a:spcBef>
                <a:spcPts val="0"/>
              </a:spcBef>
              <a:spcAft>
                <a:spcPts val="0"/>
              </a:spcAft>
              <a:buSzPts val="2000"/>
              <a:buNone/>
              <a:defRPr b="0" sz="2000"/>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grpSp>
        <p:nvGrpSpPr>
          <p:cNvPr id="685" name="Google Shape;685;p67"/>
          <p:cNvGrpSpPr/>
          <p:nvPr/>
        </p:nvGrpSpPr>
        <p:grpSpPr>
          <a:xfrm>
            <a:off x="8200809" y="134761"/>
            <a:ext cx="654900" cy="645300"/>
            <a:chOff x="8200809" y="134761"/>
            <a:chExt cx="654900" cy="645300"/>
          </a:xfrm>
        </p:grpSpPr>
        <p:sp>
          <p:nvSpPr>
            <p:cNvPr id="686" name="Google Shape;686;p67"/>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687" name="Google Shape;687;p67"/>
            <p:cNvCxnSpPr>
              <a:endCxn id="686" idx="0"/>
            </p:cNvCxnSpPr>
            <p:nvPr/>
          </p:nvCxnSpPr>
          <p:spPr>
            <a:xfrm>
              <a:off x="8518809" y="136711"/>
              <a:ext cx="336600" cy="320400"/>
            </a:xfrm>
            <a:prstGeom prst="curvedConnector3">
              <a:avLst>
                <a:gd fmla="val 83442" name="adj1"/>
              </a:avLst>
            </a:prstGeom>
            <a:noFill/>
            <a:ln cap="flat" cmpd="sng" w="28575">
              <a:solidFill>
                <a:schemeClr val="accent2"/>
              </a:solidFill>
              <a:prstDash val="solid"/>
              <a:round/>
              <a:headEnd len="med" w="med" type="none"/>
              <a:tailEnd len="med" w="med" type="oval"/>
            </a:ln>
          </p:spPr>
        </p:cxnSp>
      </p:grpSp>
      <p:sp>
        <p:nvSpPr>
          <p:cNvPr id="688" name="Google Shape;688;p67"/>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2 WH">
  <p:cSld name="TITLE_1_1_1_2_1_1_2_1_1">
    <p:bg>
      <p:bgPr>
        <a:solidFill>
          <a:schemeClr val="lt1"/>
        </a:solidFill>
      </p:bgPr>
    </p:bg>
    <p:spTree>
      <p:nvGrpSpPr>
        <p:cNvPr id="689" name="Shape 689"/>
        <p:cNvGrpSpPr/>
        <p:nvPr/>
      </p:nvGrpSpPr>
      <p:grpSpPr>
        <a:xfrm>
          <a:off x="0" y="0"/>
          <a:ext cx="0" cy="0"/>
          <a:chOff x="0" y="0"/>
          <a:chExt cx="0" cy="0"/>
        </a:xfrm>
      </p:grpSpPr>
      <p:sp>
        <p:nvSpPr>
          <p:cNvPr id="690" name="Google Shape;690;p6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91" name="Google Shape;691;p6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692" name="Google Shape;692;p6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693" name="Google Shape;693;p6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694" name="Google Shape;694;p68"/>
          <p:cNvSpPr txBox="1"/>
          <p:nvPr/>
        </p:nvSpPr>
        <p:spPr>
          <a:xfrm rot="-5400000">
            <a:off x="-502050" y="3525850"/>
            <a:ext cx="16899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GROUP EXERCISE:</a:t>
            </a:r>
            <a:endParaRPr sz="2000">
              <a:solidFill>
                <a:schemeClr val="dk1"/>
              </a:solidFill>
              <a:latin typeface="Barlow Condensed SemiBold"/>
              <a:ea typeface="Barlow Condensed SemiBold"/>
              <a:cs typeface="Barlow Condensed SemiBold"/>
              <a:sym typeface="Barlow Condensed SemiBold"/>
            </a:endParaRPr>
          </a:p>
        </p:txBody>
      </p:sp>
      <p:grpSp>
        <p:nvGrpSpPr>
          <p:cNvPr id="695" name="Google Shape;695;p68"/>
          <p:cNvGrpSpPr/>
          <p:nvPr/>
        </p:nvGrpSpPr>
        <p:grpSpPr>
          <a:xfrm>
            <a:off x="8200809" y="134761"/>
            <a:ext cx="654900" cy="645300"/>
            <a:chOff x="8200809" y="134761"/>
            <a:chExt cx="654900" cy="645300"/>
          </a:xfrm>
        </p:grpSpPr>
        <p:sp>
          <p:nvSpPr>
            <p:cNvPr id="696" name="Google Shape;696;p68"/>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697" name="Google Shape;697;p68"/>
            <p:cNvCxnSpPr>
              <a:endCxn id="696" idx="0"/>
            </p:cNvCxnSpPr>
            <p:nvPr/>
          </p:nvCxnSpPr>
          <p:spPr>
            <a:xfrm>
              <a:off x="8518809" y="136711"/>
              <a:ext cx="336600" cy="320400"/>
            </a:xfrm>
            <a:prstGeom prst="curvedConnector3">
              <a:avLst>
                <a:gd fmla="val 83442" name="adj1"/>
              </a:avLst>
            </a:prstGeom>
            <a:noFill/>
            <a:ln cap="flat" cmpd="sng" w="28575">
              <a:solidFill>
                <a:schemeClr val="accent2"/>
              </a:solidFill>
              <a:prstDash val="solid"/>
              <a:round/>
              <a:headEnd len="med" w="med" type="none"/>
              <a:tailEnd len="med" w="med" type="oval"/>
            </a:ln>
          </p:spPr>
        </p:cxnSp>
      </p:grpSp>
      <p:sp>
        <p:nvSpPr>
          <p:cNvPr id="698" name="Google Shape;698;p68"/>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3 WH">
  <p:cSld name="TITLE_1_1_1_2_1_1_2_1_1_2">
    <p:bg>
      <p:bgPr>
        <a:solidFill>
          <a:schemeClr val="lt1"/>
        </a:solidFill>
      </p:bgPr>
    </p:bg>
    <p:spTree>
      <p:nvGrpSpPr>
        <p:cNvPr id="699" name="Shape 699"/>
        <p:cNvGrpSpPr/>
        <p:nvPr/>
      </p:nvGrpSpPr>
      <p:grpSpPr>
        <a:xfrm>
          <a:off x="0" y="0"/>
          <a:ext cx="0" cy="0"/>
          <a:chOff x="0" y="0"/>
          <a:chExt cx="0" cy="0"/>
        </a:xfrm>
      </p:grpSpPr>
      <p:sp>
        <p:nvSpPr>
          <p:cNvPr id="700" name="Google Shape;700;p6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01" name="Google Shape;701;p6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02" name="Google Shape;702;p6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703" name="Google Shape;703;p69"/>
          <p:cNvGrpSpPr/>
          <p:nvPr/>
        </p:nvGrpSpPr>
        <p:grpSpPr>
          <a:xfrm>
            <a:off x="8200809" y="210961"/>
            <a:ext cx="654900" cy="645300"/>
            <a:chOff x="8200809" y="134761"/>
            <a:chExt cx="654900" cy="645300"/>
          </a:xfrm>
        </p:grpSpPr>
        <p:sp>
          <p:nvSpPr>
            <p:cNvPr id="704" name="Google Shape;704;p69"/>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705" name="Google Shape;705;p69"/>
            <p:cNvCxnSpPr>
              <a:endCxn id="704" idx="0"/>
            </p:cNvCxnSpPr>
            <p:nvPr/>
          </p:nvCxnSpPr>
          <p:spPr>
            <a:xfrm>
              <a:off x="8518809" y="136711"/>
              <a:ext cx="336600" cy="320400"/>
            </a:xfrm>
            <a:prstGeom prst="curvedConnector3">
              <a:avLst>
                <a:gd fmla="val 83442" name="adj1"/>
              </a:avLst>
            </a:prstGeom>
            <a:noFill/>
            <a:ln cap="flat" cmpd="sng" w="28575">
              <a:solidFill>
                <a:schemeClr val="accent2"/>
              </a:solidFill>
              <a:prstDash val="solid"/>
              <a:round/>
              <a:headEnd len="med" w="med" type="none"/>
              <a:tailEnd len="med" w="med" type="oval"/>
            </a:ln>
          </p:spPr>
        </p:cxnSp>
      </p:grpSp>
      <p:sp>
        <p:nvSpPr>
          <p:cNvPr id="706" name="Google Shape;706;p69"/>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707" name="Google Shape;707;p69"/>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708" name="Google Shape;708;p69"/>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GROUP</a:t>
            </a:r>
            <a:r>
              <a:rPr lang="en" sz="2800">
                <a:solidFill>
                  <a:schemeClr val="dk1"/>
                </a:solidFill>
                <a:latin typeface="Barlow Condensed SemiBold"/>
                <a:ea typeface="Barlow Condensed SemiBold"/>
                <a:cs typeface="Barlow Condensed SemiBold"/>
                <a:sym typeface="Barlow Condensed SemiBold"/>
              </a:rPr>
              <a:t> EXERCISE:</a:t>
            </a:r>
            <a:endParaRPr sz="2800">
              <a:solidFill>
                <a:schemeClr val="dk1"/>
              </a:solidFill>
              <a:latin typeface="Barlow Condensed SemiBold"/>
              <a:ea typeface="Barlow Condensed SemiBold"/>
              <a:cs typeface="Barlow Condensed SemiBold"/>
              <a:sym typeface="Barlow Condensed SemiBold"/>
            </a:endParaRPr>
          </a:p>
        </p:txBody>
      </p:sp>
      <p:sp>
        <p:nvSpPr>
          <p:cNvPr id="709" name="Google Shape;709;p69"/>
          <p:cNvSpPr txBox="1"/>
          <p:nvPr>
            <p:ph type="ctrTitle"/>
          </p:nvPr>
        </p:nvSpPr>
        <p:spPr>
          <a:xfrm>
            <a:off x="2691900"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710" name="Google Shape;710;p69"/>
          <p:cNvSpPr txBox="1"/>
          <p:nvPr/>
        </p:nvSpPr>
        <p:spPr>
          <a:xfrm flipH="1" rot="5400000">
            <a:off x="4518200" y="-4518050"/>
            <a:ext cx="108900" cy="9145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11" name="Google Shape;711;p69"/>
          <p:cNvSpPr txBox="1"/>
          <p:nvPr/>
        </p:nvSpPr>
        <p:spPr>
          <a:xfrm flipH="1" rot="5400000">
            <a:off x="-2414600" y="2454925"/>
            <a:ext cx="5100000" cy="2829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ink-Pair-Share">
  <p:cSld name="TITLE_1_1_1_2_1_1_2_1_1_1">
    <p:bg>
      <p:bgPr>
        <a:solidFill>
          <a:schemeClr val="lt2"/>
        </a:solidFill>
      </p:bgPr>
    </p:bg>
    <p:spTree>
      <p:nvGrpSpPr>
        <p:cNvPr id="712" name="Shape 712"/>
        <p:cNvGrpSpPr/>
        <p:nvPr/>
      </p:nvGrpSpPr>
      <p:grpSpPr>
        <a:xfrm>
          <a:off x="0" y="0"/>
          <a:ext cx="0" cy="0"/>
          <a:chOff x="0" y="0"/>
          <a:chExt cx="0" cy="0"/>
        </a:xfrm>
      </p:grpSpPr>
      <p:sp>
        <p:nvSpPr>
          <p:cNvPr id="713" name="Google Shape;713;p70"/>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14" name="Google Shape;714;p7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15" name="Google Shape;715;p7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16" name="Google Shape;716;p7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717" name="Google Shape;717;p70"/>
          <p:cNvSpPr txBox="1"/>
          <p:nvPr/>
        </p:nvSpPr>
        <p:spPr>
          <a:xfrm rot="-5400000">
            <a:off x="-703350" y="3324550"/>
            <a:ext cx="20925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THINK-PAIR-SHARE</a:t>
            </a:r>
            <a:r>
              <a:rPr lang="en" sz="2000">
                <a:solidFill>
                  <a:schemeClr val="dk1"/>
                </a:solidFill>
                <a:latin typeface="Barlow Condensed SemiBold"/>
                <a:ea typeface="Barlow Condensed SemiBold"/>
                <a:cs typeface="Barlow Condensed SemiBold"/>
                <a:sym typeface="Barlow Condensed SemiBold"/>
              </a:rPr>
              <a:t>:</a:t>
            </a:r>
            <a:endParaRPr sz="2000">
              <a:solidFill>
                <a:schemeClr val="dk1"/>
              </a:solidFill>
              <a:latin typeface="Barlow Condensed SemiBold"/>
              <a:ea typeface="Barlow Condensed SemiBold"/>
              <a:cs typeface="Barlow Condensed SemiBold"/>
              <a:sym typeface="Barlow Condensed SemiBold"/>
            </a:endParaRPr>
          </a:p>
        </p:txBody>
      </p:sp>
      <p:grpSp>
        <p:nvGrpSpPr>
          <p:cNvPr id="718" name="Google Shape;718;p70"/>
          <p:cNvGrpSpPr/>
          <p:nvPr/>
        </p:nvGrpSpPr>
        <p:grpSpPr>
          <a:xfrm>
            <a:off x="8200809" y="134761"/>
            <a:ext cx="654900" cy="645300"/>
            <a:chOff x="8200809" y="134761"/>
            <a:chExt cx="654900" cy="645300"/>
          </a:xfrm>
        </p:grpSpPr>
        <p:sp>
          <p:nvSpPr>
            <p:cNvPr id="719" name="Google Shape;719;p70"/>
            <p:cNvSpPr/>
            <p:nvPr/>
          </p:nvSpPr>
          <p:spPr>
            <a:xfrm flipH="1" rot="5403199">
              <a:off x="8205908" y="130261"/>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720" name="Google Shape;720;p70"/>
            <p:cNvCxnSpPr>
              <a:endCxn id="719" idx="0"/>
            </p:cNvCxnSpPr>
            <p:nvPr/>
          </p:nvCxnSpPr>
          <p:spPr>
            <a:xfrm>
              <a:off x="8518809" y="136711"/>
              <a:ext cx="336600" cy="320400"/>
            </a:xfrm>
            <a:prstGeom prst="curvedConnector3">
              <a:avLst>
                <a:gd fmla="val 83442" name="adj1"/>
              </a:avLst>
            </a:prstGeom>
            <a:noFill/>
            <a:ln cap="flat" cmpd="sng" w="28575">
              <a:solidFill>
                <a:schemeClr val="accent3"/>
              </a:solidFill>
              <a:prstDash val="solid"/>
              <a:round/>
              <a:headEnd len="med" w="med" type="none"/>
              <a:tailEnd len="med" w="med" type="oval"/>
            </a:ln>
          </p:spPr>
        </p:cxnSp>
      </p:grpSp>
      <p:sp>
        <p:nvSpPr>
          <p:cNvPr id="721" name="Google Shape;721;p70"/>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 light teal">
  <p:cSld name="TITLE_1_1_1_1_2_1">
    <p:bg>
      <p:bgPr>
        <a:solidFill>
          <a:schemeClr val="dk1"/>
        </a:solidFill>
      </p:bgPr>
    </p:bg>
    <p:spTree>
      <p:nvGrpSpPr>
        <p:cNvPr id="70" name="Shape 70"/>
        <p:cNvGrpSpPr/>
        <p:nvPr/>
      </p:nvGrpSpPr>
      <p:grpSpPr>
        <a:xfrm>
          <a:off x="0" y="0"/>
          <a:ext cx="0" cy="0"/>
          <a:chOff x="0" y="0"/>
          <a:chExt cx="0" cy="0"/>
        </a:xfrm>
      </p:grpSpPr>
      <p:sp>
        <p:nvSpPr>
          <p:cNvPr id="71" name="Google Shape;71;p8"/>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3" name="Google Shape;73;p8"/>
          <p:cNvSpPr txBox="1"/>
          <p:nvPr>
            <p:ph type="ctrTitle"/>
          </p:nvPr>
        </p:nvSpPr>
        <p:spPr>
          <a:xfrm>
            <a:off x="4572000" y="457200"/>
            <a:ext cx="4114800" cy="22860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800"/>
              <a:buNone/>
              <a:defRPr sz="38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4" name="Google Shape;74;p8"/>
          <p:cNvSpPr txBox="1"/>
          <p:nvPr>
            <p:ph idx="1" type="subTitle"/>
          </p:nvPr>
        </p:nvSpPr>
        <p:spPr>
          <a:xfrm>
            <a:off x="4572000" y="2971800"/>
            <a:ext cx="3795000" cy="15543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Clr>
                <a:schemeClr val="lt1"/>
              </a:buClr>
              <a:buSzPts val="1400"/>
              <a:buNone/>
              <a:defRPr sz="1400">
                <a:solidFill>
                  <a:schemeClr val="lt1"/>
                </a:solidFill>
              </a:defRPr>
            </a:lvl1pPr>
            <a:lvl2pPr lvl="1" rtl="0">
              <a:lnSpc>
                <a:spcPct val="115000"/>
              </a:lnSpc>
              <a:spcBef>
                <a:spcPts val="0"/>
              </a:spcBef>
              <a:spcAft>
                <a:spcPts val="0"/>
              </a:spcAft>
              <a:buSzPts val="1800"/>
              <a:buNone/>
              <a:defRPr sz="1800"/>
            </a:lvl2pPr>
            <a:lvl3pPr lvl="2" rtl="0">
              <a:lnSpc>
                <a:spcPct val="115000"/>
              </a:lnSpc>
              <a:spcBef>
                <a:spcPts val="0"/>
              </a:spcBef>
              <a:spcAft>
                <a:spcPts val="0"/>
              </a:spcAft>
              <a:buSzPts val="1800"/>
              <a:buNone/>
              <a:defRPr sz="1800"/>
            </a:lvl3pPr>
            <a:lvl4pPr lvl="3" rtl="0">
              <a:lnSpc>
                <a:spcPct val="115000"/>
              </a:lnSpc>
              <a:spcBef>
                <a:spcPts val="0"/>
              </a:spcBef>
              <a:spcAft>
                <a:spcPts val="0"/>
              </a:spcAft>
              <a:buSzPts val="1800"/>
              <a:buNone/>
              <a:defRPr sz="1800"/>
            </a:lvl4pPr>
            <a:lvl5pPr lvl="4" rtl="0">
              <a:lnSpc>
                <a:spcPct val="115000"/>
              </a:lnSpc>
              <a:spcBef>
                <a:spcPts val="0"/>
              </a:spcBef>
              <a:spcAft>
                <a:spcPts val="0"/>
              </a:spcAft>
              <a:buSzPts val="1800"/>
              <a:buNone/>
              <a:defRPr sz="1800"/>
            </a:lvl5pPr>
            <a:lvl6pPr lvl="5" rtl="0">
              <a:lnSpc>
                <a:spcPct val="115000"/>
              </a:lnSpc>
              <a:spcBef>
                <a:spcPts val="0"/>
              </a:spcBef>
              <a:spcAft>
                <a:spcPts val="0"/>
              </a:spcAft>
              <a:buSzPts val="1800"/>
              <a:buNone/>
              <a:defRPr sz="1800"/>
            </a:lvl6pPr>
            <a:lvl7pPr lvl="6" rtl="0">
              <a:lnSpc>
                <a:spcPct val="115000"/>
              </a:lnSpc>
              <a:spcBef>
                <a:spcPts val="0"/>
              </a:spcBef>
              <a:spcAft>
                <a:spcPts val="0"/>
              </a:spcAft>
              <a:buSzPts val="1800"/>
              <a:buNone/>
              <a:defRPr sz="1800"/>
            </a:lvl7pPr>
            <a:lvl8pPr lvl="7" rtl="0">
              <a:lnSpc>
                <a:spcPct val="115000"/>
              </a:lnSpc>
              <a:spcBef>
                <a:spcPts val="0"/>
              </a:spcBef>
              <a:spcAft>
                <a:spcPts val="0"/>
              </a:spcAft>
              <a:buSzPts val="1800"/>
              <a:buNone/>
              <a:defRPr sz="1800"/>
            </a:lvl8pPr>
            <a:lvl9pPr lvl="8" rtl="0">
              <a:lnSpc>
                <a:spcPct val="115000"/>
              </a:lnSpc>
              <a:spcBef>
                <a:spcPts val="0"/>
              </a:spcBef>
              <a:spcAft>
                <a:spcPts val="0"/>
              </a:spcAft>
              <a:buSzPts val="1800"/>
              <a:buNone/>
              <a:defRPr sz="1800"/>
            </a:lvl9pPr>
          </a:lstStyle>
          <a:p/>
        </p:txBody>
      </p:sp>
      <p:sp>
        <p:nvSpPr>
          <p:cNvPr id="75" name="Google Shape;75;p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8"/>
          <p:cNvSpPr/>
          <p:nvPr>
            <p:ph idx="2" type="pic"/>
          </p:nvPr>
        </p:nvSpPr>
        <p:spPr>
          <a:xfrm>
            <a:off x="91450" y="-185125"/>
            <a:ext cx="4114800" cy="4114800"/>
          </a:xfrm>
          <a:prstGeom prst="ellipse">
            <a:avLst/>
          </a:prstGeom>
          <a:noFill/>
          <a:ln>
            <a:noFill/>
          </a:ln>
        </p:spPr>
      </p:sp>
      <p:sp>
        <p:nvSpPr>
          <p:cNvPr id="77" name="Google Shape;77;p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Nunito"/>
                <a:ea typeface="Nunito"/>
                <a:cs typeface="Nunito"/>
                <a:sym typeface="Nunito"/>
              </a:rPr>
              <a:t>© </a:t>
            </a:r>
            <a:r>
              <a:rPr lang="en" sz="600">
                <a:solidFill>
                  <a:srgbClr val="666666"/>
                </a:solidFill>
                <a:latin typeface="Nunito"/>
                <a:ea typeface="Nunito"/>
                <a:cs typeface="Nunito"/>
                <a:sym typeface="Nunito"/>
              </a:rPr>
              <a:t>2024</a:t>
            </a:r>
            <a:r>
              <a:rPr lang="en" sz="600">
                <a:solidFill>
                  <a:srgbClr val="666666"/>
                </a:solidFill>
                <a:latin typeface="Nunito"/>
                <a:ea typeface="Nunito"/>
                <a:cs typeface="Nunito"/>
                <a:sym typeface="Nunito"/>
              </a:rPr>
              <a:t> General Assembly</a:t>
            </a:r>
            <a:endParaRPr sz="600">
              <a:solidFill>
                <a:srgbClr val="666666"/>
              </a:solidFill>
              <a:latin typeface="Nunito"/>
              <a:ea typeface="Nunito"/>
              <a:cs typeface="Nunito"/>
              <a:sym typeface="Nunito"/>
            </a:endParaRPr>
          </a:p>
        </p:txBody>
      </p:sp>
      <p:pic>
        <p:nvPicPr>
          <p:cNvPr descr="GA-Cog-900.png" id="78" name="Google Shape;78;p8"/>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ink-Pair-Share 2">
  <p:cSld name="TITLE_1_1_1_2_1_1_2_1_1_1_1">
    <p:bg>
      <p:bgPr>
        <a:solidFill>
          <a:schemeClr val="lt2"/>
        </a:solidFill>
      </p:bgPr>
    </p:bg>
    <p:spTree>
      <p:nvGrpSpPr>
        <p:cNvPr id="722" name="Shape 722"/>
        <p:cNvGrpSpPr/>
        <p:nvPr/>
      </p:nvGrpSpPr>
      <p:grpSpPr>
        <a:xfrm>
          <a:off x="0" y="0"/>
          <a:ext cx="0" cy="0"/>
          <a:chOff x="0" y="0"/>
          <a:chExt cx="0" cy="0"/>
        </a:xfrm>
      </p:grpSpPr>
      <p:sp>
        <p:nvSpPr>
          <p:cNvPr id="723" name="Google Shape;723;p7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24" name="Google Shape;724;p7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25" name="Google Shape;725;p7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726" name="Google Shape;726;p71"/>
          <p:cNvGrpSpPr/>
          <p:nvPr/>
        </p:nvGrpSpPr>
        <p:grpSpPr>
          <a:xfrm>
            <a:off x="8200809" y="210961"/>
            <a:ext cx="654900" cy="645300"/>
            <a:chOff x="8200809" y="134761"/>
            <a:chExt cx="654900" cy="645300"/>
          </a:xfrm>
        </p:grpSpPr>
        <p:sp>
          <p:nvSpPr>
            <p:cNvPr id="727" name="Google Shape;727;p71"/>
            <p:cNvSpPr/>
            <p:nvPr/>
          </p:nvSpPr>
          <p:spPr>
            <a:xfrm flipH="1" rot="5403199">
              <a:off x="8205908" y="130261"/>
              <a:ext cx="644700" cy="654300"/>
            </a:xfrm>
            <a:prstGeom prst="ellipse">
              <a:avLst/>
            </a:prstGeom>
            <a:no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728" name="Google Shape;728;p71"/>
            <p:cNvCxnSpPr>
              <a:endCxn id="727" idx="0"/>
            </p:cNvCxnSpPr>
            <p:nvPr/>
          </p:nvCxnSpPr>
          <p:spPr>
            <a:xfrm>
              <a:off x="8518809" y="136711"/>
              <a:ext cx="336600" cy="320400"/>
            </a:xfrm>
            <a:prstGeom prst="curvedConnector3">
              <a:avLst>
                <a:gd fmla="val 83442" name="adj1"/>
              </a:avLst>
            </a:prstGeom>
            <a:noFill/>
            <a:ln cap="flat" cmpd="sng" w="28575">
              <a:solidFill>
                <a:schemeClr val="accent3"/>
              </a:solidFill>
              <a:prstDash val="solid"/>
              <a:round/>
              <a:headEnd len="med" w="med" type="none"/>
              <a:tailEnd len="med" w="med" type="oval"/>
            </a:ln>
          </p:spPr>
        </p:cxnSp>
      </p:grpSp>
      <p:sp>
        <p:nvSpPr>
          <p:cNvPr id="729" name="Google Shape;729;p71"/>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730" name="Google Shape;730;p71"/>
          <p:cNvSpPr txBox="1"/>
          <p:nvPr/>
        </p:nvSpPr>
        <p:spPr>
          <a:xfrm flipH="1" rot="5400000">
            <a:off x="4518200" y="-4518050"/>
            <a:ext cx="108900" cy="9145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31" name="Google Shape;731;p71"/>
          <p:cNvSpPr txBox="1"/>
          <p:nvPr/>
        </p:nvSpPr>
        <p:spPr>
          <a:xfrm>
            <a:off x="457200" y="312925"/>
            <a:ext cx="24606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THINK-PAIR-SHARE</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732" name="Google Shape;732;p71"/>
          <p:cNvSpPr txBox="1"/>
          <p:nvPr>
            <p:ph type="ctrTitle"/>
          </p:nvPr>
        </p:nvSpPr>
        <p:spPr>
          <a:xfrm>
            <a:off x="2917800" y="338325"/>
            <a:ext cx="48519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733" name="Google Shape;733;p71"/>
          <p:cNvSpPr txBox="1"/>
          <p:nvPr/>
        </p:nvSpPr>
        <p:spPr>
          <a:xfrm flipH="1" rot="5400000">
            <a:off x="-2414600" y="2454925"/>
            <a:ext cx="5100000" cy="2829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p:cSld name="TITLE_1_1_1_2_1_1_1">
    <p:bg>
      <p:bgPr>
        <a:solidFill>
          <a:schemeClr val="dk1"/>
        </a:solidFill>
      </p:bgPr>
    </p:bg>
    <p:spTree>
      <p:nvGrpSpPr>
        <p:cNvPr id="734" name="Shape 734"/>
        <p:cNvGrpSpPr/>
        <p:nvPr/>
      </p:nvGrpSpPr>
      <p:grpSpPr>
        <a:xfrm>
          <a:off x="0" y="0"/>
          <a:ext cx="0" cy="0"/>
          <a:chOff x="0" y="0"/>
          <a:chExt cx="0" cy="0"/>
        </a:xfrm>
      </p:grpSpPr>
      <p:sp>
        <p:nvSpPr>
          <p:cNvPr id="735" name="Google Shape;735;p72"/>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72"/>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37" name="Google Shape;737;p7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38" name="Google Shape;738;p72"/>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739" name="Google Shape;739;p7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40" name="Google Shape;740;p72"/>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41" name="Google Shape;741;p7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742" name="Google Shape;742;p72"/>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743" name="Google Shape;743;p72"/>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744" name="Google Shape;744;p72"/>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DISCUSSION:</a:t>
            </a:r>
            <a:endParaRPr sz="12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1">
  <p:cSld name="TITLE_1_1_1_2_1_1_1_2">
    <p:bg>
      <p:bgPr>
        <a:solidFill>
          <a:schemeClr val="dk1"/>
        </a:solidFill>
      </p:bgPr>
    </p:bg>
    <p:spTree>
      <p:nvGrpSpPr>
        <p:cNvPr id="745" name="Shape 745"/>
        <p:cNvGrpSpPr/>
        <p:nvPr/>
      </p:nvGrpSpPr>
      <p:grpSpPr>
        <a:xfrm>
          <a:off x="0" y="0"/>
          <a:ext cx="0" cy="0"/>
          <a:chOff x="0" y="0"/>
          <a:chExt cx="0" cy="0"/>
        </a:xfrm>
      </p:grpSpPr>
      <p:sp>
        <p:nvSpPr>
          <p:cNvPr id="746" name="Google Shape;746;p73"/>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73"/>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48" name="Google Shape;748;p7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49" name="Google Shape;749;p73"/>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750" name="Google Shape;750;p7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51" name="Google Shape;751;p73"/>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52" name="Google Shape;752;p7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753" name="Google Shape;753;p73"/>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754" name="Google Shape;754;p73"/>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755" name="Google Shape;755;p73"/>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DISCUSSION:</a:t>
            </a:r>
            <a:endParaRPr sz="2000">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2">
  <p:cSld name="TITLE_1_1_1_2_1_1_1_2_1">
    <p:bg>
      <p:bgPr>
        <a:solidFill>
          <a:schemeClr val="dk1"/>
        </a:solidFill>
      </p:bgPr>
    </p:bg>
    <p:spTree>
      <p:nvGrpSpPr>
        <p:cNvPr id="756" name="Shape 756"/>
        <p:cNvGrpSpPr/>
        <p:nvPr/>
      </p:nvGrpSpPr>
      <p:grpSpPr>
        <a:xfrm>
          <a:off x="0" y="0"/>
          <a:ext cx="0" cy="0"/>
          <a:chOff x="0" y="0"/>
          <a:chExt cx="0" cy="0"/>
        </a:xfrm>
      </p:grpSpPr>
      <p:sp>
        <p:nvSpPr>
          <p:cNvPr id="757" name="Google Shape;757;p7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4"/>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59" name="Google Shape;759;p7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60" name="Google Shape;760;p7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761" name="Google Shape;761;p7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62" name="Google Shape;762;p7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763" name="Google Shape;763;p74"/>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DISCUSSION:</a:t>
            </a:r>
            <a:endParaRPr sz="2000">
              <a:solidFill>
                <a:schemeClr val="dk1"/>
              </a:solidFill>
              <a:latin typeface="Barlow Condensed SemiBold"/>
              <a:ea typeface="Barlow Condensed SemiBold"/>
              <a:cs typeface="Barlow Condensed SemiBold"/>
              <a:sym typeface="Barlow Condensed SemiBold"/>
            </a:endParaRPr>
          </a:p>
        </p:txBody>
      </p:sp>
      <p:grpSp>
        <p:nvGrpSpPr>
          <p:cNvPr id="764" name="Google Shape;764;p74"/>
          <p:cNvGrpSpPr/>
          <p:nvPr/>
        </p:nvGrpSpPr>
        <p:grpSpPr>
          <a:xfrm>
            <a:off x="8200809" y="210961"/>
            <a:ext cx="654900" cy="645300"/>
            <a:chOff x="8200809" y="210961"/>
            <a:chExt cx="654900" cy="645300"/>
          </a:xfrm>
        </p:grpSpPr>
        <p:sp>
          <p:nvSpPr>
            <p:cNvPr id="765" name="Google Shape;765;p74"/>
            <p:cNvSpPr/>
            <p:nvPr/>
          </p:nvSpPr>
          <p:spPr>
            <a:xfrm flipH="1" rot="5403199">
              <a:off x="8205908" y="206461"/>
              <a:ext cx="644700" cy="654300"/>
            </a:xfrm>
            <a:prstGeom prst="ellipse">
              <a:avLst/>
            </a:prstGeom>
            <a:noFill/>
            <a:ln cap="flat" cmpd="sng" w="28575">
              <a:solidFill>
                <a:srgbClr val="01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766" name="Google Shape;766;p74"/>
            <p:cNvCxnSpPr>
              <a:endCxn id="765" idx="0"/>
            </p:cNvCxnSpPr>
            <p:nvPr/>
          </p:nvCxnSpPr>
          <p:spPr>
            <a:xfrm>
              <a:off x="8518809" y="212911"/>
              <a:ext cx="336600" cy="320400"/>
            </a:xfrm>
            <a:prstGeom prst="curvedConnector3">
              <a:avLst>
                <a:gd fmla="val 87572" name="adj1"/>
              </a:avLst>
            </a:prstGeom>
            <a:noFill/>
            <a:ln cap="flat" cmpd="sng" w="28575">
              <a:solidFill>
                <a:srgbClr val="01D068"/>
              </a:solidFill>
              <a:prstDash val="solid"/>
              <a:round/>
              <a:headEnd len="med" w="med" type="none"/>
              <a:tailEnd len="med" w="med" type="oval"/>
            </a:ln>
          </p:spPr>
        </p:cxnSp>
      </p:grpSp>
      <p:sp>
        <p:nvSpPr>
          <p:cNvPr id="767" name="Google Shape;767;p74"/>
          <p:cNvSpPr txBox="1"/>
          <p:nvPr>
            <p:ph type="ctrTitle"/>
          </p:nvPr>
        </p:nvSpPr>
        <p:spPr>
          <a:xfrm rot="-5400000">
            <a:off x="-861030" y="1651100"/>
            <a:ext cx="25869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b="0" sz="2000">
                <a:solidFill>
                  <a:schemeClr val="lt1"/>
                </a:solidFill>
              </a:defRPr>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768" name="Google Shape;768;p74"/>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2 WH">
  <p:cSld name="TITLE_1_1_1_2_1_1_1_2_1_1">
    <p:bg>
      <p:bgPr>
        <a:solidFill>
          <a:schemeClr val="lt1"/>
        </a:solidFill>
      </p:bgPr>
    </p:bg>
    <p:spTree>
      <p:nvGrpSpPr>
        <p:cNvPr id="769" name="Shape 769"/>
        <p:cNvGrpSpPr/>
        <p:nvPr/>
      </p:nvGrpSpPr>
      <p:grpSpPr>
        <a:xfrm>
          <a:off x="0" y="0"/>
          <a:ext cx="0" cy="0"/>
          <a:chOff x="0" y="0"/>
          <a:chExt cx="0" cy="0"/>
        </a:xfrm>
      </p:grpSpPr>
      <p:sp>
        <p:nvSpPr>
          <p:cNvPr id="770" name="Google Shape;770;p75"/>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71" name="Google Shape;771;p7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72" name="Google Shape;772;p7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73" name="Google Shape;773;p7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774" name="Google Shape;774;p75"/>
          <p:cNvSpPr txBox="1"/>
          <p:nvPr/>
        </p:nvSpPr>
        <p:spPr>
          <a:xfrm rot="-5400000">
            <a:off x="-435894" y="3562900"/>
            <a:ext cx="16185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DISCUSSION:</a:t>
            </a:r>
            <a:endParaRPr sz="2000">
              <a:solidFill>
                <a:schemeClr val="dk1"/>
              </a:solidFill>
              <a:latin typeface="Barlow Condensed SemiBold"/>
              <a:ea typeface="Barlow Condensed SemiBold"/>
              <a:cs typeface="Barlow Condensed SemiBold"/>
              <a:sym typeface="Barlow Condensed SemiBold"/>
            </a:endParaRPr>
          </a:p>
        </p:txBody>
      </p:sp>
      <p:grpSp>
        <p:nvGrpSpPr>
          <p:cNvPr id="775" name="Google Shape;775;p75"/>
          <p:cNvGrpSpPr/>
          <p:nvPr/>
        </p:nvGrpSpPr>
        <p:grpSpPr>
          <a:xfrm>
            <a:off x="8200809" y="210961"/>
            <a:ext cx="654900" cy="645300"/>
            <a:chOff x="8200809" y="210961"/>
            <a:chExt cx="654900" cy="645300"/>
          </a:xfrm>
        </p:grpSpPr>
        <p:sp>
          <p:nvSpPr>
            <p:cNvPr id="776" name="Google Shape;776;p75"/>
            <p:cNvSpPr/>
            <p:nvPr/>
          </p:nvSpPr>
          <p:spPr>
            <a:xfrm flipH="1" rot="5403199">
              <a:off x="8205908" y="206461"/>
              <a:ext cx="644700" cy="654300"/>
            </a:xfrm>
            <a:prstGeom prst="ellipse">
              <a:avLst/>
            </a:prstGeom>
            <a:noFill/>
            <a:ln cap="flat" cmpd="sng" w="28575">
              <a:solidFill>
                <a:srgbClr val="01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777" name="Google Shape;777;p75"/>
            <p:cNvCxnSpPr>
              <a:endCxn id="776" idx="0"/>
            </p:cNvCxnSpPr>
            <p:nvPr/>
          </p:nvCxnSpPr>
          <p:spPr>
            <a:xfrm>
              <a:off x="8518809" y="212911"/>
              <a:ext cx="336600" cy="320400"/>
            </a:xfrm>
            <a:prstGeom prst="curvedConnector3">
              <a:avLst>
                <a:gd fmla="val 87572" name="adj1"/>
              </a:avLst>
            </a:prstGeom>
            <a:noFill/>
            <a:ln cap="flat" cmpd="sng" w="28575">
              <a:solidFill>
                <a:srgbClr val="01D068"/>
              </a:solidFill>
              <a:prstDash val="solid"/>
              <a:round/>
              <a:headEnd len="med" w="med" type="none"/>
              <a:tailEnd len="med" w="med" type="oval"/>
            </a:ln>
          </p:spPr>
        </p:cxnSp>
      </p:grpSp>
      <p:sp>
        <p:nvSpPr>
          <p:cNvPr id="778" name="Google Shape;778;p75"/>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779" name="Google Shape;779;p75"/>
          <p:cNvSpPr txBox="1"/>
          <p:nvPr>
            <p:ph type="ctrTitle"/>
          </p:nvPr>
        </p:nvSpPr>
        <p:spPr>
          <a:xfrm rot="-5400000">
            <a:off x="-1041000" y="1776150"/>
            <a:ext cx="2837100" cy="316200"/>
          </a:xfrm>
          <a:prstGeom prst="rect">
            <a:avLst/>
          </a:prstGeom>
        </p:spPr>
        <p:txBody>
          <a:bodyPr anchorCtr="0" anchor="t" bIns="0" lIns="0" spcFirstLastPara="1" rIns="0" wrap="square" tIns="0">
            <a:spAutoFit/>
          </a:bodyPr>
          <a:lstStyle>
            <a:lvl1pPr lvl="0" rtl="0">
              <a:spcBef>
                <a:spcPts val="0"/>
              </a:spcBef>
              <a:spcAft>
                <a:spcPts val="0"/>
              </a:spcAft>
              <a:buSzPts val="2000"/>
              <a:buNone/>
              <a:defRPr b="0" sz="2000"/>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cussion 3 WH">
  <p:cSld name="TITLE_1_1_1_2_1_1_1_2_1_1_1">
    <p:bg>
      <p:bgPr>
        <a:solidFill>
          <a:schemeClr val="lt1"/>
        </a:solidFill>
      </p:bgPr>
    </p:bg>
    <p:spTree>
      <p:nvGrpSpPr>
        <p:cNvPr id="780" name="Shape 780"/>
        <p:cNvGrpSpPr/>
        <p:nvPr/>
      </p:nvGrpSpPr>
      <p:grpSpPr>
        <a:xfrm>
          <a:off x="0" y="0"/>
          <a:ext cx="0" cy="0"/>
          <a:chOff x="0" y="0"/>
          <a:chExt cx="0" cy="0"/>
        </a:xfrm>
      </p:grpSpPr>
      <p:sp>
        <p:nvSpPr>
          <p:cNvPr id="781" name="Google Shape;781;p76"/>
          <p:cNvSpPr txBox="1"/>
          <p:nvPr/>
        </p:nvSpPr>
        <p:spPr>
          <a:xfrm flipH="1" rot="5400000">
            <a:off x="4518200" y="-4518050"/>
            <a:ext cx="108900" cy="9145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82" name="Google Shape;782;p7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83" name="Google Shape;783;p7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84" name="Google Shape;784;p7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785" name="Google Shape;785;p76"/>
          <p:cNvSpPr txBox="1"/>
          <p:nvPr/>
        </p:nvSpPr>
        <p:spPr>
          <a:xfrm>
            <a:off x="457200" y="312925"/>
            <a:ext cx="17829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DISCUSSION:</a:t>
            </a:r>
            <a:endParaRPr sz="2800">
              <a:solidFill>
                <a:schemeClr val="dk1"/>
              </a:solidFill>
              <a:latin typeface="Barlow Condensed SemiBold"/>
              <a:ea typeface="Barlow Condensed SemiBold"/>
              <a:cs typeface="Barlow Condensed SemiBold"/>
              <a:sym typeface="Barlow Condensed SemiBold"/>
            </a:endParaRPr>
          </a:p>
        </p:txBody>
      </p:sp>
      <p:grpSp>
        <p:nvGrpSpPr>
          <p:cNvPr id="786" name="Google Shape;786;p76"/>
          <p:cNvGrpSpPr/>
          <p:nvPr/>
        </p:nvGrpSpPr>
        <p:grpSpPr>
          <a:xfrm>
            <a:off x="8200809" y="210961"/>
            <a:ext cx="654900" cy="645300"/>
            <a:chOff x="8200809" y="210961"/>
            <a:chExt cx="654900" cy="645300"/>
          </a:xfrm>
        </p:grpSpPr>
        <p:sp>
          <p:nvSpPr>
            <p:cNvPr id="787" name="Google Shape;787;p76"/>
            <p:cNvSpPr/>
            <p:nvPr/>
          </p:nvSpPr>
          <p:spPr>
            <a:xfrm flipH="1" rot="5403199">
              <a:off x="8205908" y="206461"/>
              <a:ext cx="644700" cy="654300"/>
            </a:xfrm>
            <a:prstGeom prst="ellipse">
              <a:avLst/>
            </a:prstGeom>
            <a:noFill/>
            <a:ln cap="flat" cmpd="sng" w="28575">
              <a:solidFill>
                <a:srgbClr val="01D0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solidFill>
                  <a:schemeClr val="lt1"/>
                </a:solidFill>
                <a:latin typeface="Barlow Condensed"/>
                <a:ea typeface="Barlow Condensed"/>
                <a:cs typeface="Barlow Condensed"/>
                <a:sym typeface="Barlow Condensed"/>
              </a:endParaRPr>
            </a:p>
          </p:txBody>
        </p:sp>
        <p:cxnSp>
          <p:nvCxnSpPr>
            <p:cNvPr id="788" name="Google Shape;788;p76"/>
            <p:cNvCxnSpPr>
              <a:endCxn id="787" idx="0"/>
            </p:cNvCxnSpPr>
            <p:nvPr/>
          </p:nvCxnSpPr>
          <p:spPr>
            <a:xfrm>
              <a:off x="8518809" y="212911"/>
              <a:ext cx="336600" cy="320400"/>
            </a:xfrm>
            <a:prstGeom prst="curvedConnector3">
              <a:avLst>
                <a:gd fmla="val 87572" name="adj1"/>
              </a:avLst>
            </a:prstGeom>
            <a:noFill/>
            <a:ln cap="flat" cmpd="sng" w="28575">
              <a:solidFill>
                <a:srgbClr val="01D068"/>
              </a:solidFill>
              <a:prstDash val="solid"/>
              <a:round/>
              <a:headEnd len="med" w="med" type="none"/>
              <a:tailEnd len="med" w="med" type="oval"/>
            </a:ln>
          </p:spPr>
        </p:cxnSp>
      </p:grpSp>
      <p:sp>
        <p:nvSpPr>
          <p:cNvPr id="789" name="Google Shape;789;p76"/>
          <p:cNvSpPr txBox="1"/>
          <p:nvPr>
            <p:ph idx="2" type="subTitle"/>
          </p:nvPr>
        </p:nvSpPr>
        <p:spPr>
          <a:xfrm>
            <a:off x="1166850" y="885988"/>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790" name="Google Shape;790;p76"/>
          <p:cNvSpPr txBox="1"/>
          <p:nvPr>
            <p:ph type="ctrTitle"/>
          </p:nvPr>
        </p:nvSpPr>
        <p:spPr>
          <a:xfrm>
            <a:off x="2085050" y="338328"/>
            <a:ext cx="4318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791" name="Google Shape;791;p76"/>
          <p:cNvSpPr txBox="1"/>
          <p:nvPr/>
        </p:nvSpPr>
        <p:spPr>
          <a:xfrm flipH="1" rot="5400000">
            <a:off x="-2414600" y="2454925"/>
            <a:ext cx="5100000" cy="2829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extLst>
    <p:ext uri="{DCECCB84-F9BA-43D5-87BE-67443E8EF086}">
      <p15:sldGuideLst>
        <p15:guide id="1" orient="horz" pos="336">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p:cSld name="TITLE_1_1_1_2_1_1_1_1">
    <p:bg>
      <p:bgPr>
        <a:solidFill>
          <a:schemeClr val="dk1"/>
        </a:solidFill>
      </p:bgPr>
    </p:bg>
    <p:spTree>
      <p:nvGrpSpPr>
        <p:cNvPr id="792" name="Shape 792"/>
        <p:cNvGrpSpPr/>
        <p:nvPr/>
      </p:nvGrpSpPr>
      <p:grpSpPr>
        <a:xfrm>
          <a:off x="0" y="0"/>
          <a:ext cx="0" cy="0"/>
          <a:chOff x="0" y="0"/>
          <a:chExt cx="0" cy="0"/>
        </a:xfrm>
      </p:grpSpPr>
      <p:sp>
        <p:nvSpPr>
          <p:cNvPr id="793" name="Google Shape;793;p77"/>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77"/>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95" name="Google Shape;795;p7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796" name="Google Shape;796;p7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797" name="Google Shape;797;p7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798" name="Google Shape;798;p77"/>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799" name="Google Shape;799;p7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800" name="Google Shape;800;p77"/>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801" name="Google Shape;801;p77"/>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802" name="Google Shape;802;p77"/>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SemiBold"/>
                <a:ea typeface="Barlow SemiBold"/>
                <a:cs typeface="Barlow SemiBold"/>
                <a:sym typeface="Barlow SemiBold"/>
              </a:rPr>
              <a:t>GUIDED WALK-THROUGH:</a:t>
            </a:r>
            <a:endParaRPr sz="1200">
              <a:solidFill>
                <a:schemeClr val="lt1"/>
              </a:solidFill>
              <a:latin typeface="Barlow SemiBold"/>
              <a:ea typeface="Barlow SemiBold"/>
              <a:cs typeface="Barlow SemiBold"/>
              <a:sym typeface="Barlow SemiBo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1">
  <p:cSld name="TITLE_1_1_1_2_1_1_1_1_3">
    <p:bg>
      <p:bgPr>
        <a:solidFill>
          <a:schemeClr val="dk1"/>
        </a:solidFill>
      </p:bgPr>
    </p:bg>
    <p:spTree>
      <p:nvGrpSpPr>
        <p:cNvPr id="803" name="Shape 803"/>
        <p:cNvGrpSpPr/>
        <p:nvPr/>
      </p:nvGrpSpPr>
      <p:grpSpPr>
        <a:xfrm>
          <a:off x="0" y="0"/>
          <a:ext cx="0" cy="0"/>
          <a:chOff x="0" y="0"/>
          <a:chExt cx="0" cy="0"/>
        </a:xfrm>
      </p:grpSpPr>
      <p:sp>
        <p:nvSpPr>
          <p:cNvPr id="804" name="Google Shape;804;p78"/>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78"/>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06" name="Google Shape;806;p7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07" name="Google Shape;807;p7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2022 General Assembly</a:t>
            </a:r>
            <a:endParaRPr sz="600">
              <a:solidFill>
                <a:srgbClr val="666666"/>
              </a:solidFill>
              <a:latin typeface="Proxima Nova"/>
              <a:ea typeface="Proxima Nova"/>
              <a:cs typeface="Proxima Nova"/>
              <a:sym typeface="Proxima Nova"/>
            </a:endParaRPr>
          </a:p>
        </p:txBody>
      </p:sp>
      <p:pic>
        <p:nvPicPr>
          <p:cNvPr descr="GA-Cog-900.png" id="808" name="Google Shape;808;p7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09" name="Google Shape;809;p78"/>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10" name="Google Shape;810;p7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811" name="Google Shape;811;p78"/>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812" name="Google Shape;812;p78"/>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813" name="Google Shape;813;p78"/>
          <p:cNvSpPr txBox="1"/>
          <p:nvPr/>
        </p:nvSpPr>
        <p:spPr>
          <a:xfrm rot="-5400000">
            <a:off x="-1832400" y="1995875"/>
            <a:ext cx="4350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GUIDED WALK-THROUGH:</a:t>
            </a:r>
            <a:endParaRPr sz="2000">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2">
  <p:cSld name="TITLE_1_1_1_2_1_1_1_1_3_1">
    <p:bg>
      <p:bgPr>
        <a:solidFill>
          <a:schemeClr val="dk1"/>
        </a:solidFill>
      </p:bgPr>
    </p:bg>
    <p:spTree>
      <p:nvGrpSpPr>
        <p:cNvPr id="814" name="Shape 814"/>
        <p:cNvGrpSpPr/>
        <p:nvPr/>
      </p:nvGrpSpPr>
      <p:grpSpPr>
        <a:xfrm>
          <a:off x="0" y="0"/>
          <a:ext cx="0" cy="0"/>
          <a:chOff x="0" y="0"/>
          <a:chExt cx="0" cy="0"/>
        </a:xfrm>
      </p:grpSpPr>
      <p:sp>
        <p:nvSpPr>
          <p:cNvPr id="815" name="Google Shape;815;p79"/>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79"/>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17" name="Google Shape;817;p7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18" name="Google Shape;818;p79"/>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819" name="Google Shape;819;p7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20" name="Google Shape;820;p7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821" name="Google Shape;821;p79"/>
          <p:cNvSpPr txBox="1"/>
          <p:nvPr/>
        </p:nvSpPr>
        <p:spPr>
          <a:xfrm rot="-5400000">
            <a:off x="-756987" y="3506325"/>
            <a:ext cx="21612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GUIDED WALKTHROUGH:</a:t>
            </a:r>
            <a:endParaRPr sz="2000">
              <a:solidFill>
                <a:schemeClr val="dk1"/>
              </a:solidFill>
              <a:latin typeface="Barlow Condensed SemiBold"/>
              <a:ea typeface="Barlow Condensed SemiBold"/>
              <a:cs typeface="Barlow Condensed SemiBold"/>
              <a:sym typeface="Barlow Condensed SemiBold"/>
            </a:endParaRPr>
          </a:p>
        </p:txBody>
      </p:sp>
      <p:grpSp>
        <p:nvGrpSpPr>
          <p:cNvPr id="822" name="Google Shape;822;p79"/>
          <p:cNvGrpSpPr/>
          <p:nvPr/>
        </p:nvGrpSpPr>
        <p:grpSpPr>
          <a:xfrm>
            <a:off x="8200809" y="134761"/>
            <a:ext cx="654900" cy="645300"/>
            <a:chOff x="8200809" y="134761"/>
            <a:chExt cx="654900" cy="645300"/>
          </a:xfrm>
        </p:grpSpPr>
        <p:sp>
          <p:nvSpPr>
            <p:cNvPr id="823" name="Google Shape;823;p79"/>
            <p:cNvSpPr/>
            <p:nvPr/>
          </p:nvSpPr>
          <p:spPr>
            <a:xfrm flipH="1" rot="5403199">
              <a:off x="8205908" y="130261"/>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824" name="Google Shape;824;p79"/>
            <p:cNvCxnSpPr>
              <a:endCxn id="823" idx="0"/>
            </p:cNvCxnSpPr>
            <p:nvPr/>
          </p:nvCxnSpPr>
          <p:spPr>
            <a:xfrm>
              <a:off x="8518809" y="136711"/>
              <a:ext cx="336600" cy="320400"/>
            </a:xfrm>
            <a:prstGeom prst="curvedConnector3">
              <a:avLst>
                <a:gd fmla="val 87572" name="adj1"/>
              </a:avLst>
            </a:prstGeom>
            <a:noFill/>
            <a:ln cap="flat" cmpd="sng" w="28575">
              <a:solidFill>
                <a:schemeClr val="accent4"/>
              </a:solidFill>
              <a:prstDash val="solid"/>
              <a:round/>
              <a:headEnd len="med" w="med" type="none"/>
              <a:tailEnd len="med" w="med" type="oval"/>
            </a:ln>
          </p:spPr>
        </p:cxnSp>
      </p:grpSp>
      <p:sp>
        <p:nvSpPr>
          <p:cNvPr id="825" name="Google Shape;825;p79"/>
          <p:cNvSpPr txBox="1"/>
          <p:nvPr>
            <p:ph type="ctrTitle"/>
          </p:nvPr>
        </p:nvSpPr>
        <p:spPr>
          <a:xfrm rot="-5400000">
            <a:off x="-922867" y="1181350"/>
            <a:ext cx="2561700" cy="316200"/>
          </a:xfrm>
          <a:prstGeom prst="rect">
            <a:avLst/>
          </a:prstGeom>
        </p:spPr>
        <p:txBody>
          <a:bodyPr anchorCtr="0" anchor="t" bIns="0" lIns="0" spcFirstLastPara="1" rIns="0" wrap="square" tIns="0">
            <a:spAutoFit/>
          </a:bodyPr>
          <a:lstStyle>
            <a:lvl1pPr lvl="0" rtl="0">
              <a:spcBef>
                <a:spcPts val="0"/>
              </a:spcBef>
              <a:spcAft>
                <a:spcPts val="0"/>
              </a:spcAft>
              <a:buSzPts val="2000"/>
              <a:buNone/>
              <a:defRPr b="0" sz="2000"/>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826" name="Google Shape;826;p79"/>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2 WH">
  <p:cSld name="TITLE_1_1_1_2_1_1_1_1_3_1_1">
    <p:bg>
      <p:bgPr>
        <a:solidFill>
          <a:schemeClr val="lt1"/>
        </a:solidFill>
      </p:bgPr>
    </p:bg>
    <p:spTree>
      <p:nvGrpSpPr>
        <p:cNvPr id="827" name="Shape 827"/>
        <p:cNvGrpSpPr/>
        <p:nvPr/>
      </p:nvGrpSpPr>
      <p:grpSpPr>
        <a:xfrm>
          <a:off x="0" y="0"/>
          <a:ext cx="0" cy="0"/>
          <a:chOff x="0" y="0"/>
          <a:chExt cx="0" cy="0"/>
        </a:xfrm>
      </p:grpSpPr>
      <p:sp>
        <p:nvSpPr>
          <p:cNvPr id="828" name="Google Shape;828;p8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29" name="Google Shape;829;p8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30" name="Google Shape;830;p8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831" name="Google Shape;831;p80"/>
          <p:cNvGrpSpPr/>
          <p:nvPr/>
        </p:nvGrpSpPr>
        <p:grpSpPr>
          <a:xfrm>
            <a:off x="8200809" y="210961"/>
            <a:ext cx="654900" cy="645300"/>
            <a:chOff x="8200809" y="134761"/>
            <a:chExt cx="654900" cy="645300"/>
          </a:xfrm>
        </p:grpSpPr>
        <p:sp>
          <p:nvSpPr>
            <p:cNvPr id="832" name="Google Shape;832;p80"/>
            <p:cNvSpPr/>
            <p:nvPr/>
          </p:nvSpPr>
          <p:spPr>
            <a:xfrm flipH="1" rot="5403199">
              <a:off x="8205908" y="130261"/>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833" name="Google Shape;833;p80"/>
            <p:cNvCxnSpPr>
              <a:endCxn id="832" idx="0"/>
            </p:cNvCxnSpPr>
            <p:nvPr/>
          </p:nvCxnSpPr>
          <p:spPr>
            <a:xfrm>
              <a:off x="8518809" y="136711"/>
              <a:ext cx="336600" cy="320400"/>
            </a:xfrm>
            <a:prstGeom prst="curvedConnector3">
              <a:avLst>
                <a:gd fmla="val 87572" name="adj1"/>
              </a:avLst>
            </a:prstGeom>
            <a:noFill/>
            <a:ln cap="flat" cmpd="sng" w="28575">
              <a:solidFill>
                <a:schemeClr val="accent4"/>
              </a:solidFill>
              <a:prstDash val="solid"/>
              <a:round/>
              <a:headEnd len="med" w="med" type="none"/>
              <a:tailEnd len="med" w="med" type="oval"/>
            </a:ln>
          </p:spPr>
        </p:cxnSp>
      </p:grpSp>
      <p:sp>
        <p:nvSpPr>
          <p:cNvPr id="834" name="Google Shape;834;p80"/>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835" name="Google Shape;835;p80"/>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836" name="Google Shape;836;p80"/>
          <p:cNvSpPr txBox="1"/>
          <p:nvPr/>
        </p:nvSpPr>
        <p:spPr>
          <a:xfrm>
            <a:off x="457200" y="312925"/>
            <a:ext cx="31269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GUIDED </a:t>
            </a:r>
            <a:r>
              <a:rPr lang="en" sz="2800">
                <a:solidFill>
                  <a:schemeClr val="dk1"/>
                </a:solidFill>
                <a:latin typeface="Barlow Condensed SemiBold"/>
                <a:ea typeface="Barlow Condensed SemiBold"/>
                <a:cs typeface="Barlow Condensed SemiBold"/>
                <a:sym typeface="Barlow Condensed SemiBold"/>
              </a:rPr>
              <a:t>WALKTHROUGH</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837" name="Google Shape;837;p80"/>
          <p:cNvSpPr txBox="1"/>
          <p:nvPr>
            <p:ph type="ctrTitle"/>
          </p:nvPr>
        </p:nvSpPr>
        <p:spPr>
          <a:xfrm>
            <a:off x="3398175" y="338325"/>
            <a:ext cx="36126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838" name="Google Shape;838;p80"/>
          <p:cNvSpPr txBox="1"/>
          <p:nvPr/>
        </p:nvSpPr>
        <p:spPr>
          <a:xfrm flipH="1" rot="5400000">
            <a:off x="4518200" y="-4518050"/>
            <a:ext cx="108900" cy="9145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39" name="Google Shape;839;p80"/>
          <p:cNvSpPr txBox="1"/>
          <p:nvPr/>
        </p:nvSpPr>
        <p:spPr>
          <a:xfrm flipH="1" rot="5400000">
            <a:off x="-2414600" y="2454925"/>
            <a:ext cx="5100000" cy="2829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tx">
  <p:cSld name="TITLE_AND_BODY">
    <p:spTree>
      <p:nvGrpSpPr>
        <p:cNvPr id="79" name="Shape 79"/>
        <p:cNvGrpSpPr/>
        <p:nvPr/>
      </p:nvGrpSpPr>
      <p:grpSpPr>
        <a:xfrm>
          <a:off x="0" y="0"/>
          <a:ext cx="0" cy="0"/>
          <a:chOff x="0" y="0"/>
          <a:chExt cx="0" cy="0"/>
        </a:xfrm>
      </p:grpSpPr>
      <p:sp>
        <p:nvSpPr>
          <p:cNvPr id="80" name="Google Shape;80;p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9"/>
          <p:cNvSpPr/>
          <p:nvPr/>
        </p:nvSpPr>
        <p:spPr>
          <a:xfrm>
            <a:off x="5524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Barlow Condensed"/>
                <a:ea typeface="Barlow Condensed"/>
                <a:cs typeface="Barlow Condensed"/>
                <a:sym typeface="Barlow Condensed"/>
              </a:rPr>
              <a:t>1</a:t>
            </a:r>
            <a:endParaRPr b="1" sz="2300">
              <a:solidFill>
                <a:schemeClr val="lt1"/>
              </a:solidFill>
              <a:latin typeface="Barlow Condensed"/>
              <a:ea typeface="Barlow Condensed"/>
              <a:cs typeface="Barlow Condensed"/>
              <a:sym typeface="Barlow Condensed"/>
            </a:endParaRPr>
          </a:p>
        </p:txBody>
      </p:sp>
      <p:sp>
        <p:nvSpPr>
          <p:cNvPr id="82" name="Google Shape;82;p9"/>
          <p:cNvSpPr/>
          <p:nvPr/>
        </p:nvSpPr>
        <p:spPr>
          <a:xfrm>
            <a:off x="255400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2</a:t>
            </a:r>
            <a:endParaRPr b="1" sz="2400">
              <a:solidFill>
                <a:schemeClr val="lt1"/>
              </a:solidFill>
              <a:latin typeface="Barlow Condensed"/>
              <a:ea typeface="Barlow Condensed"/>
              <a:cs typeface="Barlow Condensed"/>
              <a:sym typeface="Barlow Condensed"/>
            </a:endParaRPr>
          </a:p>
        </p:txBody>
      </p:sp>
      <p:sp>
        <p:nvSpPr>
          <p:cNvPr id="83" name="Google Shape;83;p9"/>
          <p:cNvSpPr/>
          <p:nvPr/>
        </p:nvSpPr>
        <p:spPr>
          <a:xfrm>
            <a:off x="57150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3</a:t>
            </a:r>
            <a:endParaRPr b="1" sz="2400">
              <a:solidFill>
                <a:schemeClr val="lt1"/>
              </a:solidFill>
              <a:latin typeface="Barlow Condensed"/>
              <a:ea typeface="Barlow Condensed"/>
              <a:cs typeface="Barlow Condensed"/>
              <a:sym typeface="Barlow Condensed"/>
            </a:endParaRPr>
          </a:p>
        </p:txBody>
      </p:sp>
      <p:sp>
        <p:nvSpPr>
          <p:cNvPr id="84" name="Google Shape;84;p9"/>
          <p:cNvSpPr/>
          <p:nvPr/>
        </p:nvSpPr>
        <p:spPr>
          <a:xfrm>
            <a:off x="257305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4</a:t>
            </a:r>
            <a:endParaRPr b="1" sz="2400">
              <a:solidFill>
                <a:schemeClr val="lt1"/>
              </a:solidFill>
              <a:latin typeface="Barlow Condensed"/>
              <a:ea typeface="Barlow Condensed"/>
              <a:cs typeface="Barlow Condensed"/>
              <a:sym typeface="Barlow Condensed"/>
            </a:endParaRPr>
          </a:p>
        </p:txBody>
      </p:sp>
      <p:sp>
        <p:nvSpPr>
          <p:cNvPr id="85" name="Google Shape;85;p9"/>
          <p:cNvSpPr txBox="1"/>
          <p:nvPr/>
        </p:nvSpPr>
        <p:spPr>
          <a:xfrm>
            <a:off x="438150" y="362550"/>
            <a:ext cx="289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AGENDA</a:t>
            </a:r>
            <a:endParaRPr b="1" sz="3000">
              <a:latin typeface="Barlow Condensed"/>
              <a:ea typeface="Barlow Condensed"/>
              <a:cs typeface="Barlow Condensed"/>
              <a:sym typeface="Barlow Condensed"/>
            </a:endParaRPr>
          </a:p>
        </p:txBody>
      </p:sp>
      <p:sp>
        <p:nvSpPr>
          <p:cNvPr id="86" name="Google Shape;86;p9"/>
          <p:cNvSpPr txBox="1"/>
          <p:nvPr>
            <p:ph idx="1" type="subTitle"/>
          </p:nvPr>
        </p:nvSpPr>
        <p:spPr>
          <a:xfrm>
            <a:off x="59055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87" name="Google Shape;87;p9"/>
          <p:cNvSpPr txBox="1"/>
          <p:nvPr>
            <p:ph idx="2" type="subTitle"/>
          </p:nvPr>
        </p:nvSpPr>
        <p:spPr>
          <a:xfrm>
            <a:off x="249555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88" name="Google Shape;88;p9"/>
          <p:cNvSpPr txBox="1"/>
          <p:nvPr>
            <p:ph idx="3" type="subTitle"/>
          </p:nvPr>
        </p:nvSpPr>
        <p:spPr>
          <a:xfrm>
            <a:off x="59055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89" name="Google Shape;89;p9"/>
          <p:cNvSpPr txBox="1"/>
          <p:nvPr>
            <p:ph idx="4" type="subTitle"/>
          </p:nvPr>
        </p:nvSpPr>
        <p:spPr>
          <a:xfrm>
            <a:off x="249555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90" name="Google Shape;90;p9"/>
          <p:cNvSpPr/>
          <p:nvPr>
            <p:ph idx="5" type="pic"/>
          </p:nvPr>
        </p:nvSpPr>
        <p:spPr>
          <a:xfrm>
            <a:off x="4744800" y="-470614"/>
            <a:ext cx="6056700" cy="5976300"/>
          </a:xfrm>
          <a:prstGeom prst="ellipse">
            <a:avLst/>
          </a:prstGeom>
          <a:noFill/>
          <a:ln>
            <a:noFill/>
          </a:ln>
          <a:effectLst>
            <a:outerShdw blurRad="57150" rotWithShape="0" algn="bl" dir="12420000" dist="19050">
              <a:srgbClr val="000000">
                <a:alpha val="50000"/>
              </a:srgbClr>
            </a:outerShdw>
          </a:effectLst>
        </p:spPr>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Along (With instructor)">
  <p:cSld name="TITLE_1_1_1_2_1_1_1_1_3_1_1_1">
    <p:bg>
      <p:bgPr>
        <a:solidFill>
          <a:schemeClr val="lt2"/>
        </a:solidFill>
      </p:bgPr>
    </p:bg>
    <p:spTree>
      <p:nvGrpSpPr>
        <p:cNvPr id="840" name="Shape 840"/>
        <p:cNvGrpSpPr/>
        <p:nvPr/>
      </p:nvGrpSpPr>
      <p:grpSpPr>
        <a:xfrm>
          <a:off x="0" y="0"/>
          <a:ext cx="0" cy="0"/>
          <a:chOff x="0" y="0"/>
          <a:chExt cx="0" cy="0"/>
        </a:xfrm>
      </p:grpSpPr>
      <p:sp>
        <p:nvSpPr>
          <p:cNvPr id="841" name="Google Shape;841;p81"/>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42" name="Google Shape;842;p8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43" name="Google Shape;843;p8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44" name="Google Shape;844;p8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845" name="Google Shape;845;p81"/>
          <p:cNvSpPr txBox="1"/>
          <p:nvPr/>
        </p:nvSpPr>
        <p:spPr>
          <a:xfrm rot="-5400000">
            <a:off x="-1713900" y="2319250"/>
            <a:ext cx="4113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CODE-ALONG </a:t>
            </a:r>
            <a:r>
              <a:rPr lang="en" sz="1200">
                <a:solidFill>
                  <a:schemeClr val="dk1"/>
                </a:solidFill>
                <a:latin typeface="Barlow Condensed SemiBold"/>
                <a:ea typeface="Barlow Condensed SemiBold"/>
                <a:cs typeface="Barlow Condensed SemiBold"/>
                <a:sym typeface="Barlow Condensed SemiBold"/>
              </a:rPr>
              <a:t>(WITH INSTRUCTOR)</a:t>
            </a:r>
            <a:r>
              <a:rPr lang="en" sz="2000">
                <a:solidFill>
                  <a:schemeClr val="dk1"/>
                </a:solidFill>
                <a:latin typeface="Barlow Condensed SemiBold"/>
                <a:ea typeface="Barlow Condensed SemiBold"/>
                <a:cs typeface="Barlow Condensed SemiBold"/>
                <a:sym typeface="Barlow Condensed SemiBold"/>
              </a:rPr>
              <a:t>:</a:t>
            </a:r>
            <a:endParaRPr sz="2000">
              <a:solidFill>
                <a:schemeClr val="dk1"/>
              </a:solidFill>
              <a:latin typeface="Barlow Condensed SemiBold"/>
              <a:ea typeface="Barlow Condensed SemiBold"/>
              <a:cs typeface="Barlow Condensed SemiBold"/>
              <a:sym typeface="Barlow Condensed SemiBold"/>
            </a:endParaRPr>
          </a:p>
        </p:txBody>
      </p:sp>
      <p:grpSp>
        <p:nvGrpSpPr>
          <p:cNvPr id="846" name="Google Shape;846;p81"/>
          <p:cNvGrpSpPr/>
          <p:nvPr/>
        </p:nvGrpSpPr>
        <p:grpSpPr>
          <a:xfrm>
            <a:off x="8200809" y="134761"/>
            <a:ext cx="654900" cy="645300"/>
            <a:chOff x="8200809" y="134761"/>
            <a:chExt cx="654900" cy="645300"/>
          </a:xfrm>
        </p:grpSpPr>
        <p:sp>
          <p:nvSpPr>
            <p:cNvPr id="847" name="Google Shape;847;p81"/>
            <p:cNvSpPr/>
            <p:nvPr/>
          </p:nvSpPr>
          <p:spPr>
            <a:xfrm flipH="1" rot="5403199">
              <a:off x="8205908" y="130261"/>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848" name="Google Shape;848;p81"/>
            <p:cNvCxnSpPr>
              <a:endCxn id="847" idx="0"/>
            </p:cNvCxnSpPr>
            <p:nvPr/>
          </p:nvCxnSpPr>
          <p:spPr>
            <a:xfrm>
              <a:off x="8518809" y="136711"/>
              <a:ext cx="336600" cy="320400"/>
            </a:xfrm>
            <a:prstGeom prst="curvedConnector3">
              <a:avLst>
                <a:gd fmla="val 87572" name="adj1"/>
              </a:avLst>
            </a:prstGeom>
            <a:noFill/>
            <a:ln cap="flat" cmpd="sng" w="28575">
              <a:solidFill>
                <a:schemeClr val="accent5"/>
              </a:solidFill>
              <a:prstDash val="solid"/>
              <a:round/>
              <a:headEnd len="med" w="med" type="none"/>
              <a:tailEnd len="med" w="med" type="oval"/>
            </a:ln>
          </p:spPr>
        </p:cxnSp>
      </p:grpSp>
      <p:sp>
        <p:nvSpPr>
          <p:cNvPr id="849" name="Google Shape;849;p81"/>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de-Along (With instructor) 2">
  <p:cSld name="TITLE_1_1_1_2_1_1_1_1_3_1_1_1_1">
    <p:bg>
      <p:bgPr>
        <a:solidFill>
          <a:schemeClr val="lt2"/>
        </a:solidFill>
      </p:bgPr>
    </p:bg>
    <p:spTree>
      <p:nvGrpSpPr>
        <p:cNvPr id="850" name="Shape 850"/>
        <p:cNvGrpSpPr/>
        <p:nvPr/>
      </p:nvGrpSpPr>
      <p:grpSpPr>
        <a:xfrm>
          <a:off x="0" y="0"/>
          <a:ext cx="0" cy="0"/>
          <a:chOff x="0" y="0"/>
          <a:chExt cx="0" cy="0"/>
        </a:xfrm>
      </p:grpSpPr>
      <p:sp>
        <p:nvSpPr>
          <p:cNvPr id="851" name="Google Shape;851;p8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52" name="Google Shape;852;p8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53" name="Google Shape;853;p8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854" name="Google Shape;854;p82"/>
          <p:cNvGrpSpPr/>
          <p:nvPr/>
        </p:nvGrpSpPr>
        <p:grpSpPr>
          <a:xfrm>
            <a:off x="8200809" y="210961"/>
            <a:ext cx="654900" cy="645300"/>
            <a:chOff x="8200809" y="134761"/>
            <a:chExt cx="654900" cy="645300"/>
          </a:xfrm>
        </p:grpSpPr>
        <p:sp>
          <p:nvSpPr>
            <p:cNvPr id="855" name="Google Shape;855;p82"/>
            <p:cNvSpPr/>
            <p:nvPr/>
          </p:nvSpPr>
          <p:spPr>
            <a:xfrm flipH="1" rot="5403199">
              <a:off x="8205908" y="130261"/>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856" name="Google Shape;856;p82"/>
            <p:cNvCxnSpPr>
              <a:endCxn id="855" idx="0"/>
            </p:cNvCxnSpPr>
            <p:nvPr/>
          </p:nvCxnSpPr>
          <p:spPr>
            <a:xfrm>
              <a:off x="8518809" y="136711"/>
              <a:ext cx="336600" cy="320400"/>
            </a:xfrm>
            <a:prstGeom prst="curvedConnector3">
              <a:avLst>
                <a:gd fmla="val 87572" name="adj1"/>
              </a:avLst>
            </a:prstGeom>
            <a:noFill/>
            <a:ln cap="flat" cmpd="sng" w="28575">
              <a:solidFill>
                <a:schemeClr val="accent5"/>
              </a:solidFill>
              <a:prstDash val="solid"/>
              <a:round/>
              <a:headEnd len="med" w="med" type="none"/>
              <a:tailEnd len="med" w="med" type="oval"/>
            </a:ln>
          </p:spPr>
        </p:cxnSp>
      </p:grpSp>
      <p:sp>
        <p:nvSpPr>
          <p:cNvPr id="857" name="Google Shape;857;p82"/>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858" name="Google Shape;858;p82"/>
          <p:cNvSpPr txBox="1"/>
          <p:nvPr/>
        </p:nvSpPr>
        <p:spPr>
          <a:xfrm flipH="1" rot="5400000">
            <a:off x="4518200" y="-4518050"/>
            <a:ext cx="108900" cy="9145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59" name="Google Shape;859;p82"/>
          <p:cNvSpPr txBox="1"/>
          <p:nvPr/>
        </p:nvSpPr>
        <p:spPr>
          <a:xfrm>
            <a:off x="457200" y="312925"/>
            <a:ext cx="41676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CODE-ALONG </a:t>
            </a:r>
            <a:r>
              <a:rPr lang="en" sz="2400">
                <a:solidFill>
                  <a:schemeClr val="dk1"/>
                </a:solidFill>
                <a:latin typeface="Barlow Condensed"/>
                <a:ea typeface="Barlow Condensed"/>
                <a:cs typeface="Barlow Condensed"/>
                <a:sym typeface="Barlow Condensed"/>
              </a:rPr>
              <a:t>(WITH INSTRUCTOR)</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860" name="Google Shape;860;p82"/>
          <p:cNvSpPr txBox="1"/>
          <p:nvPr>
            <p:ph type="ctrTitle"/>
          </p:nvPr>
        </p:nvSpPr>
        <p:spPr>
          <a:xfrm>
            <a:off x="4265050" y="338325"/>
            <a:ext cx="3640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861" name="Google Shape;861;p82"/>
          <p:cNvSpPr txBox="1"/>
          <p:nvPr/>
        </p:nvSpPr>
        <p:spPr>
          <a:xfrm flipH="1" rot="5400000">
            <a:off x="-2414600" y="2454925"/>
            <a:ext cx="5100000" cy="2829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p:cSld name="TITLE_1_1_1_2_1_1_1_1_2">
    <p:bg>
      <p:bgPr>
        <a:solidFill>
          <a:schemeClr val="dk1"/>
        </a:solidFill>
      </p:bgPr>
    </p:bg>
    <p:spTree>
      <p:nvGrpSpPr>
        <p:cNvPr id="862" name="Shape 862"/>
        <p:cNvGrpSpPr/>
        <p:nvPr/>
      </p:nvGrpSpPr>
      <p:grpSpPr>
        <a:xfrm>
          <a:off x="0" y="0"/>
          <a:ext cx="0" cy="0"/>
          <a:chOff x="0" y="0"/>
          <a:chExt cx="0" cy="0"/>
        </a:xfrm>
      </p:grpSpPr>
      <p:sp>
        <p:nvSpPr>
          <p:cNvPr id="863" name="Google Shape;863;p83"/>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83"/>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65" name="Google Shape;865;p8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66" name="Google Shape;866;p83"/>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867" name="Google Shape;867;p8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68" name="Google Shape;868;p83"/>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69" name="Google Shape;869;p8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870" name="Google Shape;870;p83"/>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871" name="Google Shape;871;p83"/>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872" name="Google Shape;872;p83"/>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SemiBold"/>
                <a:ea typeface="Barlow SemiBold"/>
                <a:cs typeface="Barlow SemiBold"/>
                <a:sym typeface="Barlow SemiBold"/>
              </a:rPr>
              <a:t>COMPUTERS OUT:</a:t>
            </a:r>
            <a:endParaRPr sz="1200">
              <a:solidFill>
                <a:schemeClr val="lt1"/>
              </a:solidFill>
              <a:latin typeface="Barlow SemiBold"/>
              <a:ea typeface="Barlow SemiBold"/>
              <a:cs typeface="Barlow SemiBold"/>
              <a:sym typeface="Barlow SemiBo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1">
  <p:cSld name="TITLE_1_1_1_2_1_1_1_1_2_1">
    <p:bg>
      <p:bgPr>
        <a:solidFill>
          <a:schemeClr val="dk1"/>
        </a:solidFill>
      </p:bgPr>
    </p:bg>
    <p:spTree>
      <p:nvGrpSpPr>
        <p:cNvPr id="873" name="Shape 873"/>
        <p:cNvGrpSpPr/>
        <p:nvPr/>
      </p:nvGrpSpPr>
      <p:grpSpPr>
        <a:xfrm>
          <a:off x="0" y="0"/>
          <a:ext cx="0" cy="0"/>
          <a:chOff x="0" y="0"/>
          <a:chExt cx="0" cy="0"/>
        </a:xfrm>
      </p:grpSpPr>
      <p:sp>
        <p:nvSpPr>
          <p:cNvPr id="874" name="Google Shape;874;p8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84"/>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76" name="Google Shape;876;p8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77" name="Google Shape;877;p8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878" name="Google Shape;878;p8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79" name="Google Shape;879;p84"/>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880" name="Google Shape;880;p8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881" name="Google Shape;881;p84"/>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882" name="Google Shape;882;p84"/>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883" name="Google Shape;883;p84"/>
          <p:cNvSpPr txBox="1"/>
          <p:nvPr/>
        </p:nvSpPr>
        <p:spPr>
          <a:xfrm rot="-5400000">
            <a:off x="-1817400" y="2010875"/>
            <a:ext cx="4320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COMPUTERS OUT:</a:t>
            </a:r>
            <a:endParaRPr sz="2000">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2">
  <p:cSld name="TITLE_1_1_1_2_1_1_1_1_2_1_1">
    <p:bg>
      <p:bgPr>
        <a:solidFill>
          <a:schemeClr val="dk1"/>
        </a:solidFill>
      </p:bgPr>
    </p:bg>
    <p:spTree>
      <p:nvGrpSpPr>
        <p:cNvPr id="884" name="Shape 884"/>
        <p:cNvGrpSpPr/>
        <p:nvPr/>
      </p:nvGrpSpPr>
      <p:grpSpPr>
        <a:xfrm>
          <a:off x="0" y="0"/>
          <a:ext cx="0" cy="0"/>
          <a:chOff x="0" y="0"/>
          <a:chExt cx="0" cy="0"/>
        </a:xfrm>
      </p:grpSpPr>
      <p:sp>
        <p:nvSpPr>
          <p:cNvPr id="885" name="Google Shape;885;p85"/>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85"/>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87" name="Google Shape;887;p8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88" name="Google Shape;888;p85"/>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889" name="Google Shape;889;p8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90" name="Google Shape;890;p8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891" name="Google Shape;891;p85"/>
          <p:cNvSpPr txBox="1"/>
          <p:nvPr/>
        </p:nvSpPr>
        <p:spPr>
          <a:xfrm rot="-5400000">
            <a:off x="-511037" y="3484025"/>
            <a:ext cx="1679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COMPUTERS OUT:</a:t>
            </a:r>
            <a:endParaRPr sz="2000">
              <a:solidFill>
                <a:schemeClr val="dk1"/>
              </a:solidFill>
              <a:latin typeface="Barlow Condensed SemiBold"/>
              <a:ea typeface="Barlow Condensed SemiBold"/>
              <a:cs typeface="Barlow Condensed SemiBold"/>
              <a:sym typeface="Barlow Condensed SemiBold"/>
            </a:endParaRPr>
          </a:p>
        </p:txBody>
      </p:sp>
      <p:grpSp>
        <p:nvGrpSpPr>
          <p:cNvPr id="892" name="Google Shape;892;p85"/>
          <p:cNvGrpSpPr/>
          <p:nvPr/>
        </p:nvGrpSpPr>
        <p:grpSpPr>
          <a:xfrm>
            <a:off x="8200809" y="134761"/>
            <a:ext cx="654900" cy="645300"/>
            <a:chOff x="8200809" y="134761"/>
            <a:chExt cx="654900" cy="645300"/>
          </a:xfrm>
        </p:grpSpPr>
        <p:sp>
          <p:nvSpPr>
            <p:cNvPr id="893" name="Google Shape;893;p85"/>
            <p:cNvSpPr/>
            <p:nvPr/>
          </p:nvSpPr>
          <p:spPr>
            <a:xfrm flipH="1" rot="5403199">
              <a:off x="8205908" y="130261"/>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894" name="Google Shape;894;p85"/>
            <p:cNvCxnSpPr>
              <a:endCxn id="893" idx="0"/>
            </p:cNvCxnSpPr>
            <p:nvPr/>
          </p:nvCxnSpPr>
          <p:spPr>
            <a:xfrm>
              <a:off x="8518809" y="136711"/>
              <a:ext cx="336600" cy="320400"/>
            </a:xfrm>
            <a:prstGeom prst="curvedConnector3">
              <a:avLst>
                <a:gd fmla="val 87691" name="adj1"/>
              </a:avLst>
            </a:prstGeom>
            <a:noFill/>
            <a:ln cap="flat" cmpd="sng" w="28575">
              <a:solidFill>
                <a:schemeClr val="accent6"/>
              </a:solidFill>
              <a:prstDash val="solid"/>
              <a:round/>
              <a:headEnd len="med" w="med" type="none"/>
              <a:tailEnd len="med" w="med" type="oval"/>
            </a:ln>
          </p:spPr>
        </p:cxnSp>
      </p:grpSp>
      <p:sp>
        <p:nvSpPr>
          <p:cNvPr id="895" name="Google Shape;895;p85"/>
          <p:cNvSpPr txBox="1"/>
          <p:nvPr>
            <p:ph type="ctrTitle"/>
          </p:nvPr>
        </p:nvSpPr>
        <p:spPr>
          <a:xfrm rot="-5400000">
            <a:off x="-931962" y="1450500"/>
            <a:ext cx="2586900" cy="299400"/>
          </a:xfrm>
          <a:prstGeom prst="rect">
            <a:avLst/>
          </a:prstGeom>
        </p:spPr>
        <p:txBody>
          <a:bodyPr anchorCtr="0" anchor="t" bIns="0" lIns="0" spcFirstLastPara="1" rIns="0" wrap="square" tIns="0">
            <a:spAutoFit/>
          </a:bodyPr>
          <a:lstStyle>
            <a:lvl1pPr lvl="0" rtl="0">
              <a:spcBef>
                <a:spcPts val="0"/>
              </a:spcBef>
              <a:spcAft>
                <a:spcPts val="0"/>
              </a:spcAft>
              <a:buSzPts val="2000"/>
              <a:buNone/>
              <a:defRPr b="0" sz="2000"/>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
        <p:nvSpPr>
          <p:cNvPr id="896" name="Google Shape;896;p85"/>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2 WH">
  <p:cSld name="TITLE_1_1_1_2_1_1_1_1_2_1_1_1">
    <p:bg>
      <p:bgPr>
        <a:solidFill>
          <a:schemeClr val="lt1"/>
        </a:solidFill>
      </p:bgPr>
    </p:bg>
    <p:spTree>
      <p:nvGrpSpPr>
        <p:cNvPr id="897" name="Shape 897"/>
        <p:cNvGrpSpPr/>
        <p:nvPr/>
      </p:nvGrpSpPr>
      <p:grpSpPr>
        <a:xfrm>
          <a:off x="0" y="0"/>
          <a:ext cx="0" cy="0"/>
          <a:chOff x="0" y="0"/>
          <a:chExt cx="0" cy="0"/>
        </a:xfrm>
      </p:grpSpPr>
      <p:sp>
        <p:nvSpPr>
          <p:cNvPr id="898" name="Google Shape;898;p86"/>
          <p:cNvSpPr txBox="1"/>
          <p:nvPr/>
        </p:nvSpPr>
        <p:spPr>
          <a:xfrm flipH="1">
            <a:off x="0" y="-50"/>
            <a:ext cx="685800" cy="5143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99" name="Google Shape;899;p8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00" name="Google Shape;900;p8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01" name="Google Shape;901;p8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902" name="Google Shape;902;p86"/>
          <p:cNvSpPr txBox="1"/>
          <p:nvPr/>
        </p:nvSpPr>
        <p:spPr>
          <a:xfrm rot="-5400000">
            <a:off x="-528144" y="3515525"/>
            <a:ext cx="1742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COMPUTERS OUT:</a:t>
            </a:r>
            <a:endParaRPr sz="2000">
              <a:solidFill>
                <a:schemeClr val="dk1"/>
              </a:solidFill>
              <a:latin typeface="Barlow Condensed SemiBold"/>
              <a:ea typeface="Barlow Condensed SemiBold"/>
              <a:cs typeface="Barlow Condensed SemiBold"/>
              <a:sym typeface="Barlow Condensed SemiBold"/>
            </a:endParaRPr>
          </a:p>
        </p:txBody>
      </p:sp>
      <p:grpSp>
        <p:nvGrpSpPr>
          <p:cNvPr id="903" name="Google Shape;903;p86"/>
          <p:cNvGrpSpPr/>
          <p:nvPr/>
        </p:nvGrpSpPr>
        <p:grpSpPr>
          <a:xfrm>
            <a:off x="8200809" y="134761"/>
            <a:ext cx="654900" cy="645300"/>
            <a:chOff x="8200809" y="134761"/>
            <a:chExt cx="654900" cy="645300"/>
          </a:xfrm>
        </p:grpSpPr>
        <p:sp>
          <p:nvSpPr>
            <p:cNvPr id="904" name="Google Shape;904;p86"/>
            <p:cNvSpPr/>
            <p:nvPr/>
          </p:nvSpPr>
          <p:spPr>
            <a:xfrm flipH="1" rot="5403199">
              <a:off x="8205908" y="130261"/>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905" name="Google Shape;905;p86"/>
            <p:cNvCxnSpPr>
              <a:endCxn id="904" idx="0"/>
            </p:cNvCxnSpPr>
            <p:nvPr/>
          </p:nvCxnSpPr>
          <p:spPr>
            <a:xfrm>
              <a:off x="8518809" y="136711"/>
              <a:ext cx="336600" cy="320400"/>
            </a:xfrm>
            <a:prstGeom prst="curvedConnector3">
              <a:avLst>
                <a:gd fmla="val 87691" name="adj1"/>
              </a:avLst>
            </a:prstGeom>
            <a:noFill/>
            <a:ln cap="flat" cmpd="sng" w="28575">
              <a:solidFill>
                <a:schemeClr val="accent6"/>
              </a:solidFill>
              <a:prstDash val="solid"/>
              <a:round/>
              <a:headEnd len="med" w="med" type="none"/>
              <a:tailEnd len="med" w="med" type="oval"/>
            </a:ln>
          </p:spPr>
        </p:cxnSp>
      </p:grpSp>
      <p:sp>
        <p:nvSpPr>
          <p:cNvPr id="906" name="Google Shape;906;p86"/>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uters Out 3 WH">
  <p:cSld name="TITLE_1_1_1_2_1_1_1_1_2_1_1_1_2">
    <p:bg>
      <p:bgPr>
        <a:solidFill>
          <a:schemeClr val="lt1"/>
        </a:solidFill>
      </p:bgPr>
    </p:bg>
    <p:spTree>
      <p:nvGrpSpPr>
        <p:cNvPr id="907" name="Shape 907"/>
        <p:cNvGrpSpPr/>
        <p:nvPr/>
      </p:nvGrpSpPr>
      <p:grpSpPr>
        <a:xfrm>
          <a:off x="0" y="0"/>
          <a:ext cx="0" cy="0"/>
          <a:chOff x="0" y="0"/>
          <a:chExt cx="0" cy="0"/>
        </a:xfrm>
      </p:grpSpPr>
      <p:sp>
        <p:nvSpPr>
          <p:cNvPr id="908" name="Google Shape;908;p8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09" name="Google Shape;909;p8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10" name="Google Shape;910;p8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911" name="Google Shape;911;p87"/>
          <p:cNvGrpSpPr/>
          <p:nvPr/>
        </p:nvGrpSpPr>
        <p:grpSpPr>
          <a:xfrm>
            <a:off x="8200809" y="210961"/>
            <a:ext cx="654900" cy="645300"/>
            <a:chOff x="8200809" y="134761"/>
            <a:chExt cx="654900" cy="645300"/>
          </a:xfrm>
        </p:grpSpPr>
        <p:sp>
          <p:nvSpPr>
            <p:cNvPr id="912" name="Google Shape;912;p87"/>
            <p:cNvSpPr/>
            <p:nvPr/>
          </p:nvSpPr>
          <p:spPr>
            <a:xfrm flipH="1" rot="5403199">
              <a:off x="8205908" y="130261"/>
              <a:ext cx="644700" cy="654300"/>
            </a:xfrm>
            <a:prstGeom prst="ellipse">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913" name="Google Shape;913;p87"/>
            <p:cNvCxnSpPr>
              <a:endCxn id="912" idx="0"/>
            </p:cNvCxnSpPr>
            <p:nvPr/>
          </p:nvCxnSpPr>
          <p:spPr>
            <a:xfrm>
              <a:off x="8518809" y="136711"/>
              <a:ext cx="336600" cy="320400"/>
            </a:xfrm>
            <a:prstGeom prst="curvedConnector3">
              <a:avLst>
                <a:gd fmla="val 87691" name="adj1"/>
              </a:avLst>
            </a:prstGeom>
            <a:noFill/>
            <a:ln cap="flat" cmpd="sng" w="28575">
              <a:solidFill>
                <a:schemeClr val="accent6"/>
              </a:solidFill>
              <a:prstDash val="solid"/>
              <a:round/>
              <a:headEnd len="med" w="med" type="none"/>
              <a:tailEnd len="med" w="med" type="oval"/>
            </a:ln>
          </p:spPr>
        </p:cxnSp>
      </p:grpSp>
      <p:sp>
        <p:nvSpPr>
          <p:cNvPr id="914" name="Google Shape;914;p87"/>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915" name="Google Shape;915;p87"/>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916" name="Google Shape;916;p87"/>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COMPUTERS OUT</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917" name="Google Shape;917;p87"/>
          <p:cNvSpPr txBox="1"/>
          <p:nvPr>
            <p:ph type="ctrTitle"/>
          </p:nvPr>
        </p:nvSpPr>
        <p:spPr>
          <a:xfrm>
            <a:off x="2653300" y="338325"/>
            <a:ext cx="43575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918" name="Google Shape;918;p87"/>
          <p:cNvSpPr txBox="1"/>
          <p:nvPr/>
        </p:nvSpPr>
        <p:spPr>
          <a:xfrm flipH="1" rot="5400000">
            <a:off x="4518200" y="-4518050"/>
            <a:ext cx="108900" cy="91455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19" name="Google Shape;919;p87"/>
          <p:cNvSpPr txBox="1"/>
          <p:nvPr/>
        </p:nvSpPr>
        <p:spPr>
          <a:xfrm flipH="1" rot="5400000">
            <a:off x="-2414600" y="2454925"/>
            <a:ext cx="5100000" cy="282900"/>
          </a:xfrm>
          <a:prstGeom prst="rect">
            <a:avLst/>
          </a:prstGeom>
          <a:solidFill>
            <a:schemeClr val="accent6"/>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hallenges">
  <p:cSld name="TITLE_1_1_1_2_1_1_1_1_2_1_1_1_1">
    <p:bg>
      <p:bgPr>
        <a:solidFill>
          <a:schemeClr val="lt2"/>
        </a:solidFill>
      </p:bgPr>
    </p:bg>
    <p:spTree>
      <p:nvGrpSpPr>
        <p:cNvPr id="920" name="Shape 920"/>
        <p:cNvGrpSpPr/>
        <p:nvPr/>
      </p:nvGrpSpPr>
      <p:grpSpPr>
        <a:xfrm>
          <a:off x="0" y="0"/>
          <a:ext cx="0" cy="0"/>
          <a:chOff x="0" y="0"/>
          <a:chExt cx="0" cy="0"/>
        </a:xfrm>
      </p:grpSpPr>
      <p:sp>
        <p:nvSpPr>
          <p:cNvPr id="921" name="Google Shape;921;p8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22" name="Google Shape;922;p8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23" name="Google Shape;923;p8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24" name="Google Shape;924;p8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925" name="Google Shape;925;p88"/>
          <p:cNvSpPr txBox="1"/>
          <p:nvPr/>
        </p:nvSpPr>
        <p:spPr>
          <a:xfrm rot="-5400000">
            <a:off x="-1165650" y="2878025"/>
            <a:ext cx="3017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SKILLS CHALLENGE</a:t>
            </a:r>
            <a:r>
              <a:rPr lang="en" sz="2000">
                <a:solidFill>
                  <a:schemeClr val="dk1"/>
                </a:solidFill>
                <a:latin typeface="Barlow Condensed SemiBold"/>
                <a:ea typeface="Barlow Condensed SemiBold"/>
                <a:cs typeface="Barlow Condensed SemiBold"/>
                <a:sym typeface="Barlow Condensed SemiBold"/>
              </a:rPr>
              <a:t>:</a:t>
            </a:r>
            <a:endParaRPr sz="2000">
              <a:solidFill>
                <a:schemeClr val="dk1"/>
              </a:solidFill>
              <a:latin typeface="Barlow Condensed SemiBold"/>
              <a:ea typeface="Barlow Condensed SemiBold"/>
              <a:cs typeface="Barlow Condensed SemiBold"/>
              <a:sym typeface="Barlow Condensed SemiBold"/>
            </a:endParaRPr>
          </a:p>
        </p:txBody>
      </p:sp>
      <p:grpSp>
        <p:nvGrpSpPr>
          <p:cNvPr id="926" name="Google Shape;926;p88"/>
          <p:cNvGrpSpPr/>
          <p:nvPr/>
        </p:nvGrpSpPr>
        <p:grpSpPr>
          <a:xfrm>
            <a:off x="8200809" y="134761"/>
            <a:ext cx="654900" cy="645300"/>
            <a:chOff x="8200809" y="134761"/>
            <a:chExt cx="654900" cy="645300"/>
          </a:xfrm>
        </p:grpSpPr>
        <p:sp>
          <p:nvSpPr>
            <p:cNvPr id="927" name="Google Shape;927;p88"/>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928" name="Google Shape;928;p88"/>
            <p:cNvCxnSpPr>
              <a:endCxn id="927" idx="0"/>
            </p:cNvCxnSpPr>
            <p:nvPr/>
          </p:nvCxnSpPr>
          <p:spPr>
            <a:xfrm>
              <a:off x="8518809" y="136711"/>
              <a:ext cx="336600" cy="320400"/>
            </a:xfrm>
            <a:prstGeom prst="curvedConnector3">
              <a:avLst>
                <a:gd fmla="val 87691" name="adj1"/>
              </a:avLst>
            </a:prstGeom>
            <a:noFill/>
            <a:ln cap="flat" cmpd="sng" w="28575">
              <a:solidFill>
                <a:schemeClr val="accent2"/>
              </a:solidFill>
              <a:prstDash val="solid"/>
              <a:round/>
              <a:headEnd len="med" w="med" type="none"/>
              <a:tailEnd len="med" w="med" type="oval"/>
            </a:ln>
          </p:spPr>
        </p:cxnSp>
      </p:grpSp>
      <p:sp>
        <p:nvSpPr>
          <p:cNvPr id="929" name="Google Shape;929;p88"/>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ills Challenges 2">
  <p:cSld name="TITLE_1_1_1_2_1_1_1_1_2_1_1_1_1_2">
    <p:bg>
      <p:bgPr>
        <a:solidFill>
          <a:schemeClr val="lt2"/>
        </a:solidFill>
      </p:bgPr>
    </p:bg>
    <p:spTree>
      <p:nvGrpSpPr>
        <p:cNvPr id="930" name="Shape 930"/>
        <p:cNvGrpSpPr/>
        <p:nvPr/>
      </p:nvGrpSpPr>
      <p:grpSpPr>
        <a:xfrm>
          <a:off x="0" y="0"/>
          <a:ext cx="0" cy="0"/>
          <a:chOff x="0" y="0"/>
          <a:chExt cx="0" cy="0"/>
        </a:xfrm>
      </p:grpSpPr>
      <p:sp>
        <p:nvSpPr>
          <p:cNvPr id="931" name="Google Shape;931;p8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32" name="Google Shape;932;p8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33" name="Google Shape;933;p89"/>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934" name="Google Shape;934;p89"/>
          <p:cNvGrpSpPr/>
          <p:nvPr/>
        </p:nvGrpSpPr>
        <p:grpSpPr>
          <a:xfrm>
            <a:off x="8200809" y="210961"/>
            <a:ext cx="654900" cy="645300"/>
            <a:chOff x="8200809" y="134761"/>
            <a:chExt cx="654900" cy="645300"/>
          </a:xfrm>
        </p:grpSpPr>
        <p:sp>
          <p:nvSpPr>
            <p:cNvPr id="935" name="Google Shape;935;p89"/>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936" name="Google Shape;936;p89"/>
            <p:cNvCxnSpPr>
              <a:endCxn id="935" idx="0"/>
            </p:cNvCxnSpPr>
            <p:nvPr/>
          </p:nvCxnSpPr>
          <p:spPr>
            <a:xfrm>
              <a:off x="8518809" y="136711"/>
              <a:ext cx="336600" cy="320400"/>
            </a:xfrm>
            <a:prstGeom prst="curvedConnector3">
              <a:avLst>
                <a:gd fmla="val 87691" name="adj1"/>
              </a:avLst>
            </a:prstGeom>
            <a:noFill/>
            <a:ln cap="flat" cmpd="sng" w="28575">
              <a:solidFill>
                <a:schemeClr val="accent2"/>
              </a:solidFill>
              <a:prstDash val="solid"/>
              <a:round/>
              <a:headEnd len="med" w="med" type="none"/>
              <a:tailEnd len="med" w="med" type="oval"/>
            </a:ln>
          </p:spPr>
        </p:cxnSp>
      </p:grpSp>
      <p:sp>
        <p:nvSpPr>
          <p:cNvPr id="937" name="Google Shape;937;p89"/>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938" name="Google Shape;938;p89"/>
          <p:cNvSpPr txBox="1"/>
          <p:nvPr/>
        </p:nvSpPr>
        <p:spPr>
          <a:xfrm flipH="1" rot="5400000">
            <a:off x="4518200" y="-4518050"/>
            <a:ext cx="108900" cy="9145500"/>
          </a:xfrm>
          <a:prstGeom prst="rect">
            <a:avLst/>
          </a:prstGeom>
          <a:solidFill>
            <a:schemeClr val="accent2"/>
          </a:solidFill>
          <a:ln>
            <a:noFill/>
          </a:ln>
        </p:spPr>
        <p:txBody>
          <a:bodyPr anchorCtr="0" anchor="ctr" bIns="0" lIns="0" spcFirstLastPara="1" rIns="0" wrap="square" tIns="0">
            <a:noAutofit/>
          </a:bodyPr>
          <a:lstStyle/>
          <a:p>
            <a:pPr indent="0" lvl="0" marL="0" rtl="0" algn="l">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39" name="Google Shape;939;p89"/>
          <p:cNvSpPr txBox="1"/>
          <p:nvPr/>
        </p:nvSpPr>
        <p:spPr>
          <a:xfrm>
            <a:off x="457200" y="312925"/>
            <a:ext cx="25173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SKILLS CHALLENGE</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940" name="Google Shape;940;p89"/>
          <p:cNvSpPr txBox="1"/>
          <p:nvPr>
            <p:ph type="ctrTitle"/>
          </p:nvPr>
        </p:nvSpPr>
        <p:spPr>
          <a:xfrm>
            <a:off x="2948675" y="338325"/>
            <a:ext cx="48225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941" name="Google Shape;941;p89"/>
          <p:cNvSpPr txBox="1"/>
          <p:nvPr/>
        </p:nvSpPr>
        <p:spPr>
          <a:xfrm flipH="1" rot="5400000">
            <a:off x="-2414600" y="2454925"/>
            <a:ext cx="5100000" cy="2829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s">
  <p:cSld name="TITLE_1_1_1_2_1_1_1_1_2_1_1_1_1_1">
    <p:bg>
      <p:bgPr>
        <a:solidFill>
          <a:schemeClr val="lt2"/>
        </a:solidFill>
      </p:bgPr>
    </p:bg>
    <p:spTree>
      <p:nvGrpSpPr>
        <p:cNvPr id="942" name="Shape 942"/>
        <p:cNvGrpSpPr/>
        <p:nvPr/>
      </p:nvGrpSpPr>
      <p:grpSpPr>
        <a:xfrm>
          <a:off x="0" y="0"/>
          <a:ext cx="0" cy="0"/>
          <a:chOff x="0" y="0"/>
          <a:chExt cx="0" cy="0"/>
        </a:xfrm>
      </p:grpSpPr>
      <p:sp>
        <p:nvSpPr>
          <p:cNvPr id="943" name="Google Shape;943;p90"/>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44" name="Google Shape;944;p9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45" name="Google Shape;945;p9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46" name="Google Shape;946;p90"/>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947" name="Google Shape;947;p90"/>
          <p:cNvSpPr txBox="1"/>
          <p:nvPr/>
        </p:nvSpPr>
        <p:spPr>
          <a:xfrm rot="-5400000">
            <a:off x="-1135200" y="2878025"/>
            <a:ext cx="3017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lt1"/>
                </a:solidFill>
                <a:latin typeface="Barlow Condensed SemiBold"/>
                <a:ea typeface="Barlow Condensed SemiBold"/>
                <a:cs typeface="Barlow Condensed SemiBold"/>
                <a:sym typeface="Barlow Condensed SemiBold"/>
              </a:rPr>
              <a:t>KNOWLEDGE CHECK</a:t>
            </a:r>
            <a:r>
              <a:rPr lang="en" sz="2000">
                <a:solidFill>
                  <a:schemeClr val="lt1"/>
                </a:solidFill>
                <a:latin typeface="Barlow Condensed SemiBold"/>
                <a:ea typeface="Barlow Condensed SemiBold"/>
                <a:cs typeface="Barlow Condensed SemiBold"/>
                <a:sym typeface="Barlow Condensed SemiBold"/>
              </a:rPr>
              <a:t>:</a:t>
            </a:r>
            <a:endParaRPr sz="2000">
              <a:solidFill>
                <a:schemeClr val="lt1"/>
              </a:solidFill>
              <a:latin typeface="Barlow Condensed SemiBold"/>
              <a:ea typeface="Barlow Condensed SemiBold"/>
              <a:cs typeface="Barlow Condensed SemiBold"/>
              <a:sym typeface="Barlow Condensed SemiBold"/>
            </a:endParaRPr>
          </a:p>
        </p:txBody>
      </p:sp>
      <p:grpSp>
        <p:nvGrpSpPr>
          <p:cNvPr id="948" name="Google Shape;948;p90"/>
          <p:cNvGrpSpPr/>
          <p:nvPr/>
        </p:nvGrpSpPr>
        <p:grpSpPr>
          <a:xfrm>
            <a:off x="8200809" y="134761"/>
            <a:ext cx="654900" cy="645300"/>
            <a:chOff x="8200809" y="134761"/>
            <a:chExt cx="654900" cy="645300"/>
          </a:xfrm>
        </p:grpSpPr>
        <p:sp>
          <p:nvSpPr>
            <p:cNvPr id="949" name="Google Shape;949;p90"/>
            <p:cNvSpPr/>
            <p:nvPr/>
          </p:nvSpPr>
          <p:spPr>
            <a:xfrm flipH="1" rot="5403199">
              <a:off x="8205908" y="130261"/>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950" name="Google Shape;950;p90"/>
            <p:cNvCxnSpPr>
              <a:endCxn id="949" idx="0"/>
            </p:cNvCxnSpPr>
            <p:nvPr/>
          </p:nvCxnSpPr>
          <p:spPr>
            <a:xfrm>
              <a:off x="8518809" y="136711"/>
              <a:ext cx="336600" cy="320400"/>
            </a:xfrm>
            <a:prstGeom prst="curvedConnector3">
              <a:avLst>
                <a:gd fmla="val 87691" name="adj1"/>
              </a:avLst>
            </a:prstGeom>
            <a:noFill/>
            <a:ln cap="flat" cmpd="sng" w="28575">
              <a:solidFill>
                <a:schemeClr val="accent1"/>
              </a:solidFill>
              <a:prstDash val="solid"/>
              <a:round/>
              <a:headEnd len="med" w="med" type="none"/>
              <a:tailEnd len="med" w="med" type="oval"/>
            </a:ln>
          </p:spPr>
        </p:cxnSp>
      </p:grpSp>
      <p:sp>
        <p:nvSpPr>
          <p:cNvPr id="951" name="Google Shape;951;p90"/>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2">
  <p:cSld name="TITLE_AND_BODY_10">
    <p:spTree>
      <p:nvGrpSpPr>
        <p:cNvPr id="91" name="Shape 91"/>
        <p:cNvGrpSpPr/>
        <p:nvPr/>
      </p:nvGrpSpPr>
      <p:grpSpPr>
        <a:xfrm>
          <a:off x="0" y="0"/>
          <a:ext cx="0" cy="0"/>
          <a:chOff x="0" y="0"/>
          <a:chExt cx="0" cy="0"/>
        </a:xfrm>
      </p:grpSpPr>
      <p:sp>
        <p:nvSpPr>
          <p:cNvPr id="92" name="Google Shape;92;p1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93" name="Google Shape;93;p10"/>
          <p:cNvSpPr/>
          <p:nvPr/>
        </p:nvSpPr>
        <p:spPr>
          <a:xfrm>
            <a:off x="5524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chemeClr val="lt1"/>
                </a:solidFill>
                <a:latin typeface="Barlow Condensed"/>
                <a:ea typeface="Barlow Condensed"/>
                <a:cs typeface="Barlow Condensed"/>
                <a:sym typeface="Barlow Condensed"/>
              </a:rPr>
              <a:t>1</a:t>
            </a:r>
            <a:endParaRPr b="1" sz="2300">
              <a:solidFill>
                <a:schemeClr val="lt1"/>
              </a:solidFill>
              <a:latin typeface="Barlow Condensed"/>
              <a:ea typeface="Barlow Condensed"/>
              <a:cs typeface="Barlow Condensed"/>
              <a:sym typeface="Barlow Condensed"/>
            </a:endParaRPr>
          </a:p>
        </p:txBody>
      </p:sp>
      <p:sp>
        <p:nvSpPr>
          <p:cNvPr id="94" name="Google Shape;94;p10"/>
          <p:cNvSpPr/>
          <p:nvPr/>
        </p:nvSpPr>
        <p:spPr>
          <a:xfrm>
            <a:off x="255400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2</a:t>
            </a:r>
            <a:endParaRPr b="1" sz="2400">
              <a:solidFill>
                <a:schemeClr val="lt1"/>
              </a:solidFill>
              <a:latin typeface="Barlow Condensed"/>
              <a:ea typeface="Barlow Condensed"/>
              <a:cs typeface="Barlow Condensed"/>
              <a:sym typeface="Barlow Condensed"/>
            </a:endParaRPr>
          </a:p>
        </p:txBody>
      </p:sp>
      <p:sp>
        <p:nvSpPr>
          <p:cNvPr id="95" name="Google Shape;95;p10"/>
          <p:cNvSpPr/>
          <p:nvPr/>
        </p:nvSpPr>
        <p:spPr>
          <a:xfrm>
            <a:off x="57150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4</a:t>
            </a:r>
            <a:endParaRPr b="1" sz="2400">
              <a:solidFill>
                <a:schemeClr val="lt1"/>
              </a:solidFill>
              <a:latin typeface="Barlow Condensed"/>
              <a:ea typeface="Barlow Condensed"/>
              <a:cs typeface="Barlow Condensed"/>
              <a:sym typeface="Barlow Condensed"/>
            </a:endParaRPr>
          </a:p>
        </p:txBody>
      </p:sp>
      <p:sp>
        <p:nvSpPr>
          <p:cNvPr id="96" name="Google Shape;96;p10"/>
          <p:cNvSpPr/>
          <p:nvPr/>
        </p:nvSpPr>
        <p:spPr>
          <a:xfrm>
            <a:off x="257305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5</a:t>
            </a:r>
            <a:endParaRPr b="1" sz="2400">
              <a:solidFill>
                <a:schemeClr val="lt1"/>
              </a:solidFill>
              <a:latin typeface="Barlow Condensed"/>
              <a:ea typeface="Barlow Condensed"/>
              <a:cs typeface="Barlow Condensed"/>
              <a:sym typeface="Barlow Condensed"/>
            </a:endParaRPr>
          </a:p>
        </p:txBody>
      </p:sp>
      <p:sp>
        <p:nvSpPr>
          <p:cNvPr id="97" name="Google Shape;97;p10"/>
          <p:cNvSpPr txBox="1"/>
          <p:nvPr/>
        </p:nvSpPr>
        <p:spPr>
          <a:xfrm>
            <a:off x="438150" y="362550"/>
            <a:ext cx="2895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AGENDA</a:t>
            </a:r>
            <a:endParaRPr b="1" sz="3000">
              <a:latin typeface="Barlow Condensed"/>
              <a:ea typeface="Barlow Condensed"/>
              <a:cs typeface="Barlow Condensed"/>
              <a:sym typeface="Barlow Condensed"/>
            </a:endParaRPr>
          </a:p>
        </p:txBody>
      </p:sp>
      <p:sp>
        <p:nvSpPr>
          <p:cNvPr id="98" name="Google Shape;98;p10"/>
          <p:cNvSpPr txBox="1"/>
          <p:nvPr>
            <p:ph idx="1" type="subTitle"/>
          </p:nvPr>
        </p:nvSpPr>
        <p:spPr>
          <a:xfrm>
            <a:off x="59055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99" name="Google Shape;99;p10"/>
          <p:cNvSpPr txBox="1"/>
          <p:nvPr>
            <p:ph idx="2" type="subTitle"/>
          </p:nvPr>
        </p:nvSpPr>
        <p:spPr>
          <a:xfrm>
            <a:off x="249555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00" name="Google Shape;100;p10"/>
          <p:cNvSpPr txBox="1"/>
          <p:nvPr>
            <p:ph idx="3" type="subTitle"/>
          </p:nvPr>
        </p:nvSpPr>
        <p:spPr>
          <a:xfrm>
            <a:off x="59055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01" name="Google Shape;101;p10"/>
          <p:cNvSpPr txBox="1"/>
          <p:nvPr>
            <p:ph idx="4" type="subTitle"/>
          </p:nvPr>
        </p:nvSpPr>
        <p:spPr>
          <a:xfrm>
            <a:off x="249555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02" name="Google Shape;102;p10"/>
          <p:cNvSpPr/>
          <p:nvPr>
            <p:ph idx="5" type="pic"/>
          </p:nvPr>
        </p:nvSpPr>
        <p:spPr>
          <a:xfrm>
            <a:off x="6858000" y="-19050"/>
            <a:ext cx="2286000" cy="5162700"/>
          </a:xfrm>
          <a:prstGeom prst="rect">
            <a:avLst/>
          </a:prstGeom>
          <a:noFill/>
          <a:ln>
            <a:noFill/>
          </a:ln>
          <a:effectLst>
            <a:outerShdw blurRad="57150" rotWithShape="0" algn="bl" dir="10200000" dist="19050">
              <a:srgbClr val="000000">
                <a:alpha val="50000"/>
              </a:srgbClr>
            </a:outerShdw>
          </a:effectLst>
        </p:spPr>
      </p:sp>
      <p:sp>
        <p:nvSpPr>
          <p:cNvPr id="103" name="Google Shape;103;p10"/>
          <p:cNvSpPr/>
          <p:nvPr/>
        </p:nvSpPr>
        <p:spPr>
          <a:xfrm>
            <a:off x="4516150" y="1230250"/>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3</a:t>
            </a:r>
            <a:endParaRPr b="1" sz="2400">
              <a:solidFill>
                <a:schemeClr val="lt1"/>
              </a:solidFill>
              <a:latin typeface="Barlow Condensed"/>
              <a:ea typeface="Barlow Condensed"/>
              <a:cs typeface="Barlow Condensed"/>
              <a:sym typeface="Barlow Condensed"/>
            </a:endParaRPr>
          </a:p>
        </p:txBody>
      </p:sp>
      <p:sp>
        <p:nvSpPr>
          <p:cNvPr id="104" name="Google Shape;104;p10"/>
          <p:cNvSpPr/>
          <p:nvPr/>
        </p:nvSpPr>
        <p:spPr>
          <a:xfrm>
            <a:off x="4535200" y="2898888"/>
            <a:ext cx="594300" cy="59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Barlow Condensed"/>
                <a:ea typeface="Barlow Condensed"/>
                <a:cs typeface="Barlow Condensed"/>
                <a:sym typeface="Barlow Condensed"/>
              </a:rPr>
              <a:t>6</a:t>
            </a:r>
            <a:endParaRPr b="1" sz="2400">
              <a:solidFill>
                <a:schemeClr val="lt1"/>
              </a:solidFill>
              <a:latin typeface="Barlow Condensed"/>
              <a:ea typeface="Barlow Condensed"/>
              <a:cs typeface="Barlow Condensed"/>
              <a:sym typeface="Barlow Condensed"/>
            </a:endParaRPr>
          </a:p>
        </p:txBody>
      </p:sp>
      <p:sp>
        <p:nvSpPr>
          <p:cNvPr id="105" name="Google Shape;105;p10"/>
          <p:cNvSpPr txBox="1"/>
          <p:nvPr>
            <p:ph idx="6" type="subTitle"/>
          </p:nvPr>
        </p:nvSpPr>
        <p:spPr>
          <a:xfrm>
            <a:off x="4457700" y="19621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
        <p:nvSpPr>
          <p:cNvPr id="106" name="Google Shape;106;p10"/>
          <p:cNvSpPr txBox="1"/>
          <p:nvPr>
            <p:ph idx="7" type="subTitle"/>
          </p:nvPr>
        </p:nvSpPr>
        <p:spPr>
          <a:xfrm>
            <a:off x="4457700" y="3600450"/>
            <a:ext cx="1428900" cy="761400"/>
          </a:xfrm>
          <a:prstGeom prst="rect">
            <a:avLst/>
          </a:prstGeom>
        </p:spPr>
        <p:txBody>
          <a:bodyPr anchorCtr="0" anchor="t" bIns="0" lIns="0" spcFirstLastPara="1" rIns="0" wrap="square" tIns="0">
            <a:noAutofit/>
          </a:bodyPr>
          <a:lstStyle>
            <a:lvl1pPr lvl="0" rtl="0">
              <a:spcBef>
                <a:spcPts val="0"/>
              </a:spcBef>
              <a:spcAft>
                <a:spcPts val="0"/>
              </a:spcAft>
              <a:buSzPts val="700"/>
              <a:buNone/>
              <a:defRPr sz="1100"/>
            </a:lvl1pPr>
            <a:lvl2pPr lvl="1" rtl="0">
              <a:spcBef>
                <a:spcPts val="1000"/>
              </a:spcBef>
              <a:spcAft>
                <a:spcPts val="0"/>
              </a:spcAft>
              <a:buSzPts val="1100"/>
              <a:buNone/>
              <a:defRPr sz="1100"/>
            </a:lvl2pPr>
            <a:lvl3pPr lvl="2" rtl="0">
              <a:spcBef>
                <a:spcPts val="1000"/>
              </a:spcBef>
              <a:spcAft>
                <a:spcPts val="0"/>
              </a:spcAft>
              <a:buSzPts val="1100"/>
              <a:buNone/>
              <a:defRPr sz="1100"/>
            </a:lvl3pPr>
            <a:lvl4pPr lvl="3" rtl="0">
              <a:spcBef>
                <a:spcPts val="1000"/>
              </a:spcBef>
              <a:spcAft>
                <a:spcPts val="0"/>
              </a:spcAft>
              <a:buSzPts val="1100"/>
              <a:buNone/>
              <a:defRPr sz="1100"/>
            </a:lvl4pPr>
            <a:lvl5pPr lvl="4" rtl="0">
              <a:spcBef>
                <a:spcPts val="1000"/>
              </a:spcBef>
              <a:spcAft>
                <a:spcPts val="0"/>
              </a:spcAft>
              <a:buSzPts val="1100"/>
              <a:buNone/>
              <a:defRPr sz="1100"/>
            </a:lvl5pPr>
            <a:lvl6pPr lvl="5" rtl="0">
              <a:spcBef>
                <a:spcPts val="1000"/>
              </a:spcBef>
              <a:spcAft>
                <a:spcPts val="0"/>
              </a:spcAft>
              <a:buSzPts val="1100"/>
              <a:buNone/>
              <a:defRPr sz="1100"/>
            </a:lvl6pPr>
            <a:lvl7pPr lvl="6" rtl="0">
              <a:spcBef>
                <a:spcPts val="1000"/>
              </a:spcBef>
              <a:spcAft>
                <a:spcPts val="0"/>
              </a:spcAft>
              <a:buSzPts val="1100"/>
              <a:buNone/>
              <a:defRPr sz="1100"/>
            </a:lvl7pPr>
            <a:lvl8pPr lvl="7" rtl="0">
              <a:spcBef>
                <a:spcPts val="1000"/>
              </a:spcBef>
              <a:spcAft>
                <a:spcPts val="0"/>
              </a:spcAft>
              <a:buSzPts val="1100"/>
              <a:buNone/>
              <a:defRPr sz="1100"/>
            </a:lvl8pPr>
            <a:lvl9pPr lvl="8" rtl="0">
              <a:spcBef>
                <a:spcPts val="1000"/>
              </a:spcBef>
              <a:spcAft>
                <a:spcPts val="1000"/>
              </a:spcAft>
              <a:buSzPts val="1100"/>
              <a:buNone/>
              <a:defRPr sz="11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s 2">
  <p:cSld name="TITLE_1_1_1_2_1_1_1_1_2_1_1_1_1_1_1">
    <p:bg>
      <p:bgPr>
        <a:solidFill>
          <a:schemeClr val="lt2"/>
        </a:solidFill>
      </p:bgPr>
    </p:bg>
    <p:spTree>
      <p:nvGrpSpPr>
        <p:cNvPr id="952" name="Shape 952"/>
        <p:cNvGrpSpPr/>
        <p:nvPr/>
      </p:nvGrpSpPr>
      <p:grpSpPr>
        <a:xfrm>
          <a:off x="0" y="0"/>
          <a:ext cx="0" cy="0"/>
          <a:chOff x="0" y="0"/>
          <a:chExt cx="0" cy="0"/>
        </a:xfrm>
      </p:grpSpPr>
      <p:sp>
        <p:nvSpPr>
          <p:cNvPr id="953" name="Google Shape;953;p9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54" name="Google Shape;954;p91"/>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55" name="Google Shape;955;p91"/>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956" name="Google Shape;956;p91"/>
          <p:cNvGrpSpPr/>
          <p:nvPr/>
        </p:nvGrpSpPr>
        <p:grpSpPr>
          <a:xfrm>
            <a:off x="8200809" y="210961"/>
            <a:ext cx="654900" cy="645300"/>
            <a:chOff x="8200809" y="134761"/>
            <a:chExt cx="654900" cy="645300"/>
          </a:xfrm>
        </p:grpSpPr>
        <p:sp>
          <p:nvSpPr>
            <p:cNvPr id="957" name="Google Shape;957;p91"/>
            <p:cNvSpPr/>
            <p:nvPr/>
          </p:nvSpPr>
          <p:spPr>
            <a:xfrm flipH="1" rot="5403199">
              <a:off x="8205908" y="130261"/>
              <a:ext cx="644700" cy="654300"/>
            </a:xfrm>
            <a:prstGeom prst="ellipse">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958" name="Google Shape;958;p91"/>
            <p:cNvCxnSpPr>
              <a:endCxn id="957" idx="0"/>
            </p:cNvCxnSpPr>
            <p:nvPr/>
          </p:nvCxnSpPr>
          <p:spPr>
            <a:xfrm>
              <a:off x="8518809" y="136711"/>
              <a:ext cx="336600" cy="320400"/>
            </a:xfrm>
            <a:prstGeom prst="curvedConnector3">
              <a:avLst>
                <a:gd fmla="val 87691" name="adj1"/>
              </a:avLst>
            </a:prstGeom>
            <a:noFill/>
            <a:ln cap="flat" cmpd="sng" w="28575">
              <a:solidFill>
                <a:schemeClr val="accent1"/>
              </a:solidFill>
              <a:prstDash val="solid"/>
              <a:round/>
              <a:headEnd len="med" w="med" type="none"/>
              <a:tailEnd len="med" w="med" type="oval"/>
            </a:ln>
          </p:spPr>
        </p:cxnSp>
      </p:grpSp>
      <p:sp>
        <p:nvSpPr>
          <p:cNvPr id="959" name="Google Shape;959;p91"/>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960" name="Google Shape;960;p91"/>
          <p:cNvSpPr txBox="1"/>
          <p:nvPr/>
        </p:nvSpPr>
        <p:spPr>
          <a:xfrm flipH="1" rot="5400000">
            <a:off x="4518200" y="-4518050"/>
            <a:ext cx="108900" cy="9145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61" name="Google Shape;961;p91"/>
          <p:cNvSpPr txBox="1"/>
          <p:nvPr/>
        </p:nvSpPr>
        <p:spPr>
          <a:xfrm>
            <a:off x="457200" y="312925"/>
            <a:ext cx="25620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KNOWLEDGE CHECK</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962" name="Google Shape;962;p91"/>
          <p:cNvSpPr txBox="1"/>
          <p:nvPr>
            <p:ph type="ctrTitle"/>
          </p:nvPr>
        </p:nvSpPr>
        <p:spPr>
          <a:xfrm>
            <a:off x="3019200" y="338325"/>
            <a:ext cx="47454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963" name="Google Shape;963;p91"/>
          <p:cNvSpPr txBox="1"/>
          <p:nvPr/>
        </p:nvSpPr>
        <p:spPr>
          <a:xfrm flipH="1" rot="5400000">
            <a:off x="-2414600" y="2454925"/>
            <a:ext cx="5100000" cy="2829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p:cSld name="TITLE_1_1_1_2_1_1_1_1_1">
    <p:bg>
      <p:bgPr>
        <a:solidFill>
          <a:schemeClr val="dk1"/>
        </a:solidFill>
      </p:bgPr>
    </p:bg>
    <p:spTree>
      <p:nvGrpSpPr>
        <p:cNvPr id="964" name="Shape 964"/>
        <p:cNvGrpSpPr/>
        <p:nvPr/>
      </p:nvGrpSpPr>
      <p:grpSpPr>
        <a:xfrm>
          <a:off x="0" y="0"/>
          <a:ext cx="0" cy="0"/>
          <a:chOff x="0" y="0"/>
          <a:chExt cx="0" cy="0"/>
        </a:xfrm>
      </p:grpSpPr>
      <p:sp>
        <p:nvSpPr>
          <p:cNvPr id="965" name="Google Shape;965;p92"/>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92"/>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67" name="Google Shape;967;p9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68" name="Google Shape;968;p92"/>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969" name="Google Shape;969;p9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70" name="Google Shape;970;p92"/>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71" name="Google Shape;971;p92"/>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972" name="Google Shape;972;p92"/>
          <p:cNvSpPr txBox="1"/>
          <p:nvPr/>
        </p:nvSpPr>
        <p:spPr>
          <a:xfrm>
            <a:off x="1143000" y="581025"/>
            <a:ext cx="5534100" cy="184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1200">
                <a:solidFill>
                  <a:schemeClr val="lt1"/>
                </a:solidFill>
                <a:latin typeface="Barlow Condensed SemiBold"/>
                <a:ea typeface="Barlow Condensed SemiBold"/>
                <a:cs typeface="Barlow Condensed SemiBold"/>
                <a:sym typeface="Barlow Condensed SemiBold"/>
              </a:rPr>
              <a:t>REAL CASES:</a:t>
            </a:r>
            <a:endParaRPr sz="1200">
              <a:solidFill>
                <a:schemeClr val="lt1"/>
              </a:solidFill>
              <a:latin typeface="Barlow Condensed SemiBold"/>
              <a:ea typeface="Barlow Condensed SemiBold"/>
              <a:cs typeface="Barlow Condensed SemiBold"/>
              <a:sym typeface="Barlow Condensed SemiBold"/>
            </a:endParaRPr>
          </a:p>
        </p:txBody>
      </p:sp>
      <p:pic>
        <p:nvPicPr>
          <p:cNvPr id="973" name="Google Shape;973;p92"/>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974" name="Google Shape;974;p92"/>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1">
  <p:cSld name="TITLE_1_1_1_2_1_1_1_1_2_1_2">
    <p:bg>
      <p:bgPr>
        <a:solidFill>
          <a:schemeClr val="dk1"/>
        </a:solidFill>
      </p:bgPr>
    </p:bg>
    <p:spTree>
      <p:nvGrpSpPr>
        <p:cNvPr id="975" name="Shape 975"/>
        <p:cNvGrpSpPr/>
        <p:nvPr/>
      </p:nvGrpSpPr>
      <p:grpSpPr>
        <a:xfrm>
          <a:off x="0" y="0"/>
          <a:ext cx="0" cy="0"/>
          <a:chOff x="0" y="0"/>
          <a:chExt cx="0" cy="0"/>
        </a:xfrm>
      </p:grpSpPr>
      <p:sp>
        <p:nvSpPr>
          <p:cNvPr id="976" name="Google Shape;976;p93"/>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93"/>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78" name="Google Shape;978;p9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79" name="Google Shape;979;p93"/>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980" name="Google Shape;980;p9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81" name="Google Shape;981;p93"/>
          <p:cNvSpPr txBox="1"/>
          <p:nvPr>
            <p:ph type="ctrTitle"/>
          </p:nvPr>
        </p:nvSpPr>
        <p:spPr>
          <a:xfrm>
            <a:off x="1123950" y="857250"/>
            <a:ext cx="7620000" cy="316200"/>
          </a:xfrm>
          <a:prstGeom prst="rect">
            <a:avLst/>
          </a:prstGeom>
        </p:spPr>
        <p:txBody>
          <a:bodyPr anchorCtr="0" anchor="t" bIns="0" lIns="0" spcFirstLastPara="1" rIns="0" wrap="square" tIns="0">
            <a:spAutoFit/>
          </a:bodyPr>
          <a:lstStyle>
            <a:lvl1pPr lvl="0" rtl="0">
              <a:spcBef>
                <a:spcPts val="0"/>
              </a:spcBef>
              <a:spcAft>
                <a:spcPts val="0"/>
              </a:spcAft>
              <a:buClr>
                <a:schemeClr val="lt1"/>
              </a:buClr>
              <a:buSzPts val="2000"/>
              <a:buNone/>
              <a:defRPr sz="2000">
                <a:solidFill>
                  <a:schemeClr val="lt1"/>
                </a:solidFill>
              </a:defRPr>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p:txBody>
      </p:sp>
      <p:sp>
        <p:nvSpPr>
          <p:cNvPr id="982" name="Google Shape;982;p93"/>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pic>
        <p:nvPicPr>
          <p:cNvPr id="983" name="Google Shape;983;p93"/>
          <p:cNvPicPr preferRelativeResize="0"/>
          <p:nvPr/>
        </p:nvPicPr>
        <p:blipFill rotWithShape="1">
          <a:blip r:embed="rId3">
            <a:alphaModFix/>
          </a:blip>
          <a:srcRect b="0" l="9" r="19" t="0"/>
          <a:stretch/>
        </p:blipFill>
        <p:spPr>
          <a:xfrm>
            <a:off x="6243600" y="1600200"/>
            <a:ext cx="1774336" cy="1722150"/>
          </a:xfrm>
          <a:prstGeom prst="rect">
            <a:avLst/>
          </a:prstGeom>
          <a:noFill/>
          <a:ln>
            <a:noFill/>
          </a:ln>
        </p:spPr>
      </p:pic>
      <p:sp>
        <p:nvSpPr>
          <p:cNvPr id="984" name="Google Shape;984;p93"/>
          <p:cNvSpPr txBox="1"/>
          <p:nvPr>
            <p:ph idx="2" type="subTitle"/>
          </p:nvPr>
        </p:nvSpPr>
        <p:spPr>
          <a:xfrm>
            <a:off x="6677025" y="1600200"/>
            <a:ext cx="809700" cy="17220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Font typeface="Barlow Condensed"/>
              <a:buNone/>
              <a:defRPr b="1" sz="2000">
                <a:solidFill>
                  <a:schemeClr val="lt1"/>
                </a:solidFill>
                <a:latin typeface="Barlow Condensed"/>
                <a:ea typeface="Barlow Condensed"/>
                <a:cs typeface="Barlow Condensed"/>
                <a:sym typeface="Barlow Condensed"/>
              </a:defRPr>
            </a:lvl1pPr>
            <a:lvl2pPr lvl="1"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2pPr>
            <a:lvl3pPr lvl="2"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3pPr>
            <a:lvl4pPr lvl="3"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4pPr>
            <a:lvl5pPr lvl="4"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5pPr>
            <a:lvl6pPr lvl="5"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6pPr>
            <a:lvl7pPr lvl="6"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7pPr>
            <a:lvl8pPr lvl="7" rtl="0">
              <a:spcBef>
                <a:spcPts val="1000"/>
              </a:spcBef>
              <a:spcAft>
                <a:spcPts val="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8pPr>
            <a:lvl9pPr lvl="8" rtl="0">
              <a:spcBef>
                <a:spcPts val="1000"/>
              </a:spcBef>
              <a:spcAft>
                <a:spcPts val="1000"/>
              </a:spcAft>
              <a:buClr>
                <a:schemeClr val="lt1"/>
              </a:buClr>
              <a:buSzPts val="1200"/>
              <a:buFont typeface="Barlow Condensed"/>
              <a:buNone/>
              <a:defRPr b="1">
                <a:solidFill>
                  <a:schemeClr val="lt1"/>
                </a:solidFill>
                <a:latin typeface="Barlow Condensed"/>
                <a:ea typeface="Barlow Condensed"/>
                <a:cs typeface="Barlow Condensed"/>
                <a:sym typeface="Barlow Condensed"/>
              </a:defRPr>
            </a:lvl9pPr>
          </a:lstStyle>
          <a:p/>
        </p:txBody>
      </p:sp>
      <p:sp>
        <p:nvSpPr>
          <p:cNvPr id="985" name="Google Shape;985;p93"/>
          <p:cNvSpPr txBox="1"/>
          <p:nvPr/>
        </p:nvSpPr>
        <p:spPr>
          <a:xfrm rot="-5400000">
            <a:off x="-1828650" y="1999625"/>
            <a:ext cx="434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REAL CASES:</a:t>
            </a:r>
            <a:endParaRPr sz="2000">
              <a:solidFill>
                <a:schemeClr val="dk1"/>
              </a:solidFill>
              <a:latin typeface="Barlow Condensed SemiBold"/>
              <a:ea typeface="Barlow Condensed SemiBold"/>
              <a:cs typeface="Barlow Condensed SemiBold"/>
              <a:sym typeface="Barlow Condensed SemiBo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2">
  <p:cSld name="TITLE_1_1_1_2_1_1_1_1_1_1">
    <p:bg>
      <p:bgPr>
        <a:solidFill>
          <a:schemeClr val="dk1"/>
        </a:solidFill>
      </p:bgPr>
    </p:bg>
    <p:spTree>
      <p:nvGrpSpPr>
        <p:cNvPr id="986" name="Shape 986"/>
        <p:cNvGrpSpPr/>
        <p:nvPr/>
      </p:nvGrpSpPr>
      <p:grpSpPr>
        <a:xfrm>
          <a:off x="0" y="0"/>
          <a:ext cx="0" cy="0"/>
          <a:chOff x="0" y="0"/>
          <a:chExt cx="0" cy="0"/>
        </a:xfrm>
      </p:grpSpPr>
      <p:sp>
        <p:nvSpPr>
          <p:cNvPr id="987" name="Google Shape;987;p94"/>
          <p:cNvSpPr/>
          <p:nvPr/>
        </p:nvSpPr>
        <p:spPr>
          <a:xfrm>
            <a:off x="685800" y="4607525"/>
            <a:ext cx="936900" cy="535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94"/>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89" name="Google Shape;989;p9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990" name="Google Shape;990;p9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666666"/>
                </a:solidFill>
                <a:latin typeface="Proxima Nova"/>
                <a:ea typeface="Proxima Nova"/>
                <a:cs typeface="Proxima Nova"/>
                <a:sym typeface="Proxima Nova"/>
              </a:rPr>
              <a:t>© </a:t>
            </a:r>
            <a:r>
              <a:rPr lang="en" sz="600">
                <a:solidFill>
                  <a:srgbClr val="666666"/>
                </a:solidFill>
                <a:latin typeface="Proxima Nova"/>
                <a:ea typeface="Proxima Nova"/>
                <a:cs typeface="Proxima Nova"/>
                <a:sym typeface="Proxima Nova"/>
              </a:rPr>
              <a:t>2024</a:t>
            </a:r>
            <a:r>
              <a:rPr lang="en" sz="600">
                <a:solidFill>
                  <a:srgbClr val="666666"/>
                </a:solidFill>
                <a:latin typeface="Proxima Nova"/>
                <a:ea typeface="Proxima Nova"/>
                <a:cs typeface="Proxima Nova"/>
                <a:sym typeface="Proxima Nova"/>
              </a:rPr>
              <a:t> General Assembly</a:t>
            </a:r>
            <a:endParaRPr sz="600">
              <a:solidFill>
                <a:srgbClr val="666666"/>
              </a:solidFill>
              <a:latin typeface="Proxima Nova"/>
              <a:ea typeface="Proxima Nova"/>
              <a:cs typeface="Proxima Nova"/>
              <a:sym typeface="Proxima Nova"/>
            </a:endParaRPr>
          </a:p>
        </p:txBody>
      </p:sp>
      <p:pic>
        <p:nvPicPr>
          <p:cNvPr descr="GA-Cog-900.png" id="991" name="Google Shape;991;p9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92" name="Google Shape;992;p94"/>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Clr>
                <a:schemeClr val="lt1"/>
              </a:buClr>
              <a:buSzPts val="800"/>
              <a:buChar char="⮕"/>
              <a:defRPr>
                <a:solidFill>
                  <a:schemeClr val="lt1"/>
                </a:solidFill>
              </a:defRPr>
            </a:lvl1pPr>
            <a:lvl2pPr indent="-304800" lvl="1" marL="914400" rtl="0">
              <a:spcBef>
                <a:spcPts val="1000"/>
              </a:spcBef>
              <a:spcAft>
                <a:spcPts val="0"/>
              </a:spcAft>
              <a:buClr>
                <a:schemeClr val="lt1"/>
              </a:buClr>
              <a:buSzPts val="1200"/>
              <a:buChar char="○"/>
              <a:defRPr>
                <a:solidFill>
                  <a:schemeClr val="lt1"/>
                </a:solidFill>
              </a:defRPr>
            </a:lvl2pPr>
            <a:lvl3pPr indent="-304800" lvl="2" marL="1371600" rtl="0">
              <a:spcBef>
                <a:spcPts val="1000"/>
              </a:spcBef>
              <a:spcAft>
                <a:spcPts val="0"/>
              </a:spcAft>
              <a:buClr>
                <a:schemeClr val="lt1"/>
              </a:buClr>
              <a:buSzPts val="1200"/>
              <a:buChar char="■"/>
              <a:defRPr>
                <a:solidFill>
                  <a:schemeClr val="lt1"/>
                </a:solidFill>
              </a:defRPr>
            </a:lvl3pPr>
            <a:lvl4pPr indent="-304800" lvl="3" marL="1828800" rtl="0">
              <a:spcBef>
                <a:spcPts val="1000"/>
              </a:spcBef>
              <a:spcAft>
                <a:spcPts val="0"/>
              </a:spcAft>
              <a:buClr>
                <a:schemeClr val="lt1"/>
              </a:buClr>
              <a:buSzPts val="1200"/>
              <a:buChar char="●"/>
              <a:defRPr>
                <a:solidFill>
                  <a:schemeClr val="lt1"/>
                </a:solidFill>
              </a:defRPr>
            </a:lvl4pPr>
            <a:lvl5pPr indent="-304800" lvl="4" marL="2286000" rtl="0">
              <a:spcBef>
                <a:spcPts val="1000"/>
              </a:spcBef>
              <a:spcAft>
                <a:spcPts val="0"/>
              </a:spcAft>
              <a:buClr>
                <a:schemeClr val="lt1"/>
              </a:buClr>
              <a:buSzPts val="1200"/>
              <a:buChar char="○"/>
              <a:defRPr>
                <a:solidFill>
                  <a:schemeClr val="lt1"/>
                </a:solidFill>
              </a:defRPr>
            </a:lvl5pPr>
            <a:lvl6pPr indent="-304800" lvl="5" marL="2743200" rtl="0">
              <a:spcBef>
                <a:spcPts val="1000"/>
              </a:spcBef>
              <a:spcAft>
                <a:spcPts val="0"/>
              </a:spcAft>
              <a:buClr>
                <a:schemeClr val="lt1"/>
              </a:buClr>
              <a:buSzPts val="1200"/>
              <a:buChar char="■"/>
              <a:defRPr>
                <a:solidFill>
                  <a:schemeClr val="lt1"/>
                </a:solidFill>
              </a:defRPr>
            </a:lvl6pPr>
            <a:lvl7pPr indent="-304800" lvl="6" marL="3200400" rtl="0">
              <a:spcBef>
                <a:spcPts val="1000"/>
              </a:spcBef>
              <a:spcAft>
                <a:spcPts val="0"/>
              </a:spcAft>
              <a:buClr>
                <a:schemeClr val="lt1"/>
              </a:buClr>
              <a:buSzPts val="1200"/>
              <a:buChar char="●"/>
              <a:defRPr>
                <a:solidFill>
                  <a:schemeClr val="lt1"/>
                </a:solidFill>
              </a:defRPr>
            </a:lvl7pPr>
            <a:lvl8pPr indent="-304800" lvl="7" marL="3657600" rtl="0">
              <a:spcBef>
                <a:spcPts val="1000"/>
              </a:spcBef>
              <a:spcAft>
                <a:spcPts val="0"/>
              </a:spcAft>
              <a:buClr>
                <a:schemeClr val="lt1"/>
              </a:buClr>
              <a:buSzPts val="1200"/>
              <a:buChar char="○"/>
              <a:defRPr>
                <a:solidFill>
                  <a:schemeClr val="lt1"/>
                </a:solidFill>
              </a:defRPr>
            </a:lvl8pPr>
            <a:lvl9pPr indent="-304800" lvl="8" marL="4114800" rtl="0">
              <a:spcBef>
                <a:spcPts val="1000"/>
              </a:spcBef>
              <a:spcAft>
                <a:spcPts val="1000"/>
              </a:spcAft>
              <a:buClr>
                <a:schemeClr val="lt1"/>
              </a:buClr>
              <a:buSzPts val="1200"/>
              <a:buChar char="■"/>
              <a:defRPr>
                <a:solidFill>
                  <a:schemeClr val="lt1"/>
                </a:solidFill>
              </a:defRPr>
            </a:lvl9pPr>
          </a:lstStyle>
          <a:p/>
        </p:txBody>
      </p:sp>
      <p:sp>
        <p:nvSpPr>
          <p:cNvPr id="993" name="Google Shape;993;p94"/>
          <p:cNvSpPr txBox="1"/>
          <p:nvPr/>
        </p:nvSpPr>
        <p:spPr>
          <a:xfrm rot="-5400000">
            <a:off x="-1755900" y="2010875"/>
            <a:ext cx="43206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REAL CASES:</a:t>
            </a:r>
            <a:endParaRPr sz="2000">
              <a:solidFill>
                <a:schemeClr val="dk1"/>
              </a:solidFill>
              <a:latin typeface="Barlow Condensed SemiBold"/>
              <a:ea typeface="Barlow Condensed SemiBold"/>
              <a:cs typeface="Barlow Condensed SemiBold"/>
              <a:sym typeface="Barlow Condensed SemiBold"/>
            </a:endParaRPr>
          </a:p>
        </p:txBody>
      </p:sp>
      <p:sp>
        <p:nvSpPr>
          <p:cNvPr id="994" name="Google Shape;994;p94"/>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rgbClr val="FFFFFF"/>
              </a:solidFill>
              <a:latin typeface="Barlow Condensed"/>
              <a:ea typeface="Barlow Condensed"/>
              <a:cs typeface="Barlow Condensed"/>
              <a:sym typeface="Barlow Condensed"/>
            </a:endParaRPr>
          </a:p>
        </p:txBody>
      </p:sp>
      <p:grpSp>
        <p:nvGrpSpPr>
          <p:cNvPr id="995" name="Google Shape;995;p94"/>
          <p:cNvGrpSpPr/>
          <p:nvPr/>
        </p:nvGrpSpPr>
        <p:grpSpPr>
          <a:xfrm>
            <a:off x="8201321" y="134561"/>
            <a:ext cx="654900" cy="645300"/>
            <a:chOff x="9160534" y="57586"/>
            <a:chExt cx="654900" cy="645300"/>
          </a:xfrm>
        </p:grpSpPr>
        <p:sp>
          <p:nvSpPr>
            <p:cNvPr id="996" name="Google Shape;996;p94"/>
            <p:cNvSpPr/>
            <p:nvPr/>
          </p:nvSpPr>
          <p:spPr>
            <a:xfrm flipH="1" rot="5403199">
              <a:off x="9165633" y="53086"/>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997" name="Google Shape;997;p94"/>
            <p:cNvCxnSpPr>
              <a:endCxn id="996" idx="0"/>
            </p:cNvCxnSpPr>
            <p:nvPr/>
          </p:nvCxnSpPr>
          <p:spPr>
            <a:xfrm>
              <a:off x="9478534" y="59536"/>
              <a:ext cx="336600" cy="320400"/>
            </a:xfrm>
            <a:prstGeom prst="curvedConnector3">
              <a:avLst>
                <a:gd fmla="val 83951" name="adj1"/>
              </a:avLst>
            </a:prstGeom>
            <a:noFill/>
            <a:ln cap="flat" cmpd="sng" w="28575">
              <a:solidFill>
                <a:schemeClr val="accent5"/>
              </a:solidFill>
              <a:prstDash val="solid"/>
              <a:round/>
              <a:headEnd len="med" w="med" type="none"/>
              <a:tailEnd len="med" w="med" type="oval"/>
            </a:ln>
          </p:spPr>
        </p:cxnSp>
      </p:grpSp>
      <p:sp>
        <p:nvSpPr>
          <p:cNvPr id="998" name="Google Shape;998;p94"/>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1pPr>
            <a:lvl2pPr lvl="1"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2pPr>
            <a:lvl3pPr lvl="2"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3pPr>
            <a:lvl4pPr lvl="3"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4pPr>
            <a:lvl5pPr lvl="4"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5pPr>
            <a:lvl6pPr lvl="5"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6pPr>
            <a:lvl7pPr lvl="6"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7pPr>
            <a:lvl8pPr lvl="7" rtl="0">
              <a:spcBef>
                <a:spcPts val="1000"/>
              </a:spcBef>
              <a:spcAft>
                <a:spcPts val="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8pPr>
            <a:lvl9pPr lvl="8" rtl="0">
              <a:spcBef>
                <a:spcPts val="1000"/>
              </a:spcBef>
              <a:spcAft>
                <a:spcPts val="1000"/>
              </a:spcAft>
              <a:buClr>
                <a:schemeClr val="lt1"/>
              </a:buClr>
              <a:buSzPts val="1800"/>
              <a:buFont typeface="Barlow Semi Condensed"/>
              <a:buNone/>
              <a:defRPr b="1" sz="1800">
                <a:solidFill>
                  <a:schemeClr val="lt1"/>
                </a:solidFill>
                <a:latin typeface="Barlow Semi Condensed"/>
                <a:ea typeface="Barlow Semi Condensed"/>
                <a:cs typeface="Barlow Semi Condensed"/>
                <a:sym typeface="Barlow Semi Condensed"/>
              </a:defRPr>
            </a:lvl9pPr>
          </a:lstStyle>
          <a:p/>
        </p:txBody>
      </p:sp>
      <p:sp>
        <p:nvSpPr>
          <p:cNvPr id="999" name="Google Shape;999;p94"/>
          <p:cNvSpPr txBox="1"/>
          <p:nvPr>
            <p:ph type="ctrTitle"/>
          </p:nvPr>
        </p:nvSpPr>
        <p:spPr>
          <a:xfrm rot="-5400000">
            <a:off x="-950555" y="1670700"/>
            <a:ext cx="2586900" cy="316200"/>
          </a:xfrm>
          <a:prstGeom prst="rect">
            <a:avLst/>
          </a:prstGeom>
        </p:spPr>
        <p:txBody>
          <a:bodyPr anchorCtr="0" anchor="t" bIns="0" lIns="0" spcFirstLastPara="1" rIns="0" wrap="square" tIns="0">
            <a:spAutoFit/>
          </a:bodyPr>
          <a:lstStyle>
            <a:lvl1pPr lvl="0" rtl="0">
              <a:spcBef>
                <a:spcPts val="0"/>
              </a:spcBef>
              <a:spcAft>
                <a:spcPts val="0"/>
              </a:spcAft>
              <a:buSzPts val="2000"/>
              <a:buNone/>
              <a:defRPr b="0" sz="2000"/>
            </a:lvl1pPr>
            <a:lvl2pPr lvl="1" rtl="0" algn="ctr">
              <a:spcBef>
                <a:spcPts val="0"/>
              </a:spcBef>
              <a:spcAft>
                <a:spcPts val="0"/>
              </a:spcAft>
              <a:buSzPts val="2000"/>
              <a:buFont typeface="Barlow Condensed"/>
              <a:buNone/>
              <a:defRPr sz="2000">
                <a:latin typeface="Barlow Condensed"/>
                <a:ea typeface="Barlow Condensed"/>
                <a:cs typeface="Barlow Condensed"/>
                <a:sym typeface="Barlow Condensed"/>
              </a:defRPr>
            </a:lvl2pPr>
            <a:lvl3pPr lvl="2" rtl="0" algn="ctr">
              <a:spcBef>
                <a:spcPts val="0"/>
              </a:spcBef>
              <a:spcAft>
                <a:spcPts val="0"/>
              </a:spcAft>
              <a:buSzPts val="2000"/>
              <a:buFont typeface="Barlow Condensed"/>
              <a:buNone/>
              <a:defRPr sz="2000">
                <a:latin typeface="Barlow Condensed"/>
                <a:ea typeface="Barlow Condensed"/>
                <a:cs typeface="Barlow Condensed"/>
                <a:sym typeface="Barlow Condensed"/>
              </a:defRPr>
            </a:lvl3pPr>
            <a:lvl4pPr lvl="3" rtl="0" algn="ctr">
              <a:spcBef>
                <a:spcPts val="0"/>
              </a:spcBef>
              <a:spcAft>
                <a:spcPts val="0"/>
              </a:spcAft>
              <a:buSzPts val="2000"/>
              <a:buFont typeface="Barlow Condensed"/>
              <a:buNone/>
              <a:defRPr sz="2000">
                <a:latin typeface="Barlow Condensed"/>
                <a:ea typeface="Barlow Condensed"/>
                <a:cs typeface="Barlow Condensed"/>
                <a:sym typeface="Barlow Condensed"/>
              </a:defRPr>
            </a:lvl4pPr>
            <a:lvl5pPr lvl="4" rtl="0" algn="ctr">
              <a:spcBef>
                <a:spcPts val="0"/>
              </a:spcBef>
              <a:spcAft>
                <a:spcPts val="0"/>
              </a:spcAft>
              <a:buSzPts val="2000"/>
              <a:buFont typeface="Barlow Condensed"/>
              <a:buNone/>
              <a:defRPr sz="2000">
                <a:latin typeface="Barlow Condensed"/>
                <a:ea typeface="Barlow Condensed"/>
                <a:cs typeface="Barlow Condensed"/>
                <a:sym typeface="Barlow Condensed"/>
              </a:defRPr>
            </a:lvl5pPr>
            <a:lvl6pPr lvl="5" rtl="0" algn="ctr">
              <a:spcBef>
                <a:spcPts val="0"/>
              </a:spcBef>
              <a:spcAft>
                <a:spcPts val="0"/>
              </a:spcAft>
              <a:buSzPts val="2000"/>
              <a:buFont typeface="Barlow Condensed"/>
              <a:buNone/>
              <a:defRPr sz="2000">
                <a:latin typeface="Barlow Condensed"/>
                <a:ea typeface="Barlow Condensed"/>
                <a:cs typeface="Barlow Condensed"/>
                <a:sym typeface="Barlow Condensed"/>
              </a:defRPr>
            </a:lvl6pPr>
            <a:lvl7pPr lvl="6" rtl="0" algn="ctr">
              <a:spcBef>
                <a:spcPts val="0"/>
              </a:spcBef>
              <a:spcAft>
                <a:spcPts val="0"/>
              </a:spcAft>
              <a:buSzPts val="2000"/>
              <a:buFont typeface="Barlow Condensed"/>
              <a:buNone/>
              <a:defRPr sz="2000">
                <a:latin typeface="Barlow Condensed"/>
                <a:ea typeface="Barlow Condensed"/>
                <a:cs typeface="Barlow Condensed"/>
                <a:sym typeface="Barlow Condensed"/>
              </a:defRPr>
            </a:lvl7pPr>
            <a:lvl8pPr lvl="7" rtl="0" algn="ctr">
              <a:spcBef>
                <a:spcPts val="0"/>
              </a:spcBef>
              <a:spcAft>
                <a:spcPts val="0"/>
              </a:spcAft>
              <a:buSzPts val="2000"/>
              <a:buFont typeface="Barlow Condensed"/>
              <a:buNone/>
              <a:defRPr sz="2000">
                <a:latin typeface="Barlow Condensed"/>
                <a:ea typeface="Barlow Condensed"/>
                <a:cs typeface="Barlow Condensed"/>
                <a:sym typeface="Barlow Condensed"/>
              </a:defRPr>
            </a:lvl8pPr>
            <a:lvl9pPr lvl="8" rtl="0" algn="ctr">
              <a:spcBef>
                <a:spcPts val="0"/>
              </a:spcBef>
              <a:spcAft>
                <a:spcPts val="0"/>
              </a:spcAft>
              <a:buSzPts val="2000"/>
              <a:buFont typeface="Barlow Condensed"/>
              <a:buNone/>
              <a:defRPr sz="2000">
                <a:latin typeface="Barlow Condensed"/>
                <a:ea typeface="Barlow Condensed"/>
                <a:cs typeface="Barlow Condensed"/>
                <a:sym typeface="Barlow Condensed"/>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2 WH">
  <p:cSld name="TITLE_1_1_1_2_1_1_1_1_1_1_1">
    <p:bg>
      <p:bgPr>
        <a:solidFill>
          <a:schemeClr val="lt1"/>
        </a:solidFill>
      </p:bgPr>
    </p:bg>
    <p:spTree>
      <p:nvGrpSpPr>
        <p:cNvPr id="1000" name="Shape 1000"/>
        <p:cNvGrpSpPr/>
        <p:nvPr/>
      </p:nvGrpSpPr>
      <p:grpSpPr>
        <a:xfrm>
          <a:off x="0" y="0"/>
          <a:ext cx="0" cy="0"/>
          <a:chOff x="0" y="0"/>
          <a:chExt cx="0" cy="0"/>
        </a:xfrm>
      </p:grpSpPr>
      <p:sp>
        <p:nvSpPr>
          <p:cNvPr id="1001" name="Google Shape;1001;p95"/>
          <p:cNvSpPr txBox="1"/>
          <p:nvPr/>
        </p:nvSpPr>
        <p:spPr>
          <a:xfrm flipH="1">
            <a:off x="0" y="-50"/>
            <a:ext cx="685800" cy="5143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002" name="Google Shape;1002;p9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03" name="Google Shape;1003;p9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004" name="Google Shape;1004;p9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005" name="Google Shape;1005;p95"/>
          <p:cNvSpPr txBox="1"/>
          <p:nvPr/>
        </p:nvSpPr>
        <p:spPr>
          <a:xfrm rot="-5400000">
            <a:off x="-1088544" y="2939350"/>
            <a:ext cx="28629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REAL CASES:</a:t>
            </a:r>
            <a:endParaRPr sz="2000">
              <a:solidFill>
                <a:schemeClr val="dk1"/>
              </a:solidFill>
              <a:latin typeface="Barlow Condensed SemiBold"/>
              <a:ea typeface="Barlow Condensed SemiBold"/>
              <a:cs typeface="Barlow Condensed SemiBold"/>
              <a:sym typeface="Barlow Condensed SemiBold"/>
            </a:endParaRPr>
          </a:p>
        </p:txBody>
      </p:sp>
      <p:sp>
        <p:nvSpPr>
          <p:cNvPr id="1006" name="Google Shape;1006;p95"/>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grpSp>
        <p:nvGrpSpPr>
          <p:cNvPr id="1007" name="Google Shape;1007;p95"/>
          <p:cNvGrpSpPr/>
          <p:nvPr/>
        </p:nvGrpSpPr>
        <p:grpSpPr>
          <a:xfrm>
            <a:off x="8201321" y="134561"/>
            <a:ext cx="654900" cy="645300"/>
            <a:chOff x="9160534" y="57586"/>
            <a:chExt cx="654900" cy="645300"/>
          </a:xfrm>
        </p:grpSpPr>
        <p:sp>
          <p:nvSpPr>
            <p:cNvPr id="1008" name="Google Shape;1008;p95"/>
            <p:cNvSpPr/>
            <p:nvPr/>
          </p:nvSpPr>
          <p:spPr>
            <a:xfrm flipH="1" rot="5403199">
              <a:off x="9165633" y="53086"/>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1009" name="Google Shape;1009;p95"/>
            <p:cNvCxnSpPr>
              <a:endCxn id="1008" idx="0"/>
            </p:cNvCxnSpPr>
            <p:nvPr/>
          </p:nvCxnSpPr>
          <p:spPr>
            <a:xfrm>
              <a:off x="9478534" y="59536"/>
              <a:ext cx="336600" cy="320400"/>
            </a:xfrm>
            <a:prstGeom prst="curvedConnector3">
              <a:avLst>
                <a:gd fmla="val 83951" name="adj1"/>
              </a:avLst>
            </a:prstGeom>
            <a:noFill/>
            <a:ln cap="flat" cmpd="sng" w="28575">
              <a:solidFill>
                <a:schemeClr val="accent5"/>
              </a:solidFill>
              <a:prstDash val="solid"/>
              <a:round/>
              <a:headEnd len="med" w="med" type="none"/>
              <a:tailEnd len="med" w="med" type="oval"/>
            </a:ln>
          </p:spPr>
        </p:cxnSp>
      </p:grpSp>
      <p:sp>
        <p:nvSpPr>
          <p:cNvPr id="1010" name="Google Shape;1010;p95"/>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3 WH">
  <p:cSld name="TITLE_1_1_1_2_1_1_1_1_1_1_1_2">
    <p:bg>
      <p:bgPr>
        <a:solidFill>
          <a:schemeClr val="lt1"/>
        </a:solidFill>
      </p:bgPr>
    </p:bg>
    <p:spTree>
      <p:nvGrpSpPr>
        <p:cNvPr id="1011" name="Shape 1011"/>
        <p:cNvGrpSpPr/>
        <p:nvPr/>
      </p:nvGrpSpPr>
      <p:grpSpPr>
        <a:xfrm>
          <a:off x="0" y="0"/>
          <a:ext cx="0" cy="0"/>
          <a:chOff x="0" y="0"/>
          <a:chExt cx="0" cy="0"/>
        </a:xfrm>
      </p:grpSpPr>
      <p:sp>
        <p:nvSpPr>
          <p:cNvPr id="1012" name="Google Shape;1012;p9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13" name="Google Shape;1013;p9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014" name="Google Shape;1014;p96"/>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015" name="Google Shape;1015;p96"/>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grpSp>
        <p:nvGrpSpPr>
          <p:cNvPr id="1016" name="Google Shape;1016;p96"/>
          <p:cNvGrpSpPr/>
          <p:nvPr/>
        </p:nvGrpSpPr>
        <p:grpSpPr>
          <a:xfrm>
            <a:off x="8201321" y="210761"/>
            <a:ext cx="654900" cy="645300"/>
            <a:chOff x="9160534" y="57586"/>
            <a:chExt cx="654900" cy="645300"/>
          </a:xfrm>
        </p:grpSpPr>
        <p:sp>
          <p:nvSpPr>
            <p:cNvPr id="1017" name="Google Shape;1017;p96"/>
            <p:cNvSpPr/>
            <p:nvPr/>
          </p:nvSpPr>
          <p:spPr>
            <a:xfrm flipH="1" rot="5403199">
              <a:off x="9165633" y="53086"/>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1018" name="Google Shape;1018;p96"/>
            <p:cNvCxnSpPr>
              <a:endCxn id="1017" idx="0"/>
            </p:cNvCxnSpPr>
            <p:nvPr/>
          </p:nvCxnSpPr>
          <p:spPr>
            <a:xfrm>
              <a:off x="9478534" y="59536"/>
              <a:ext cx="336600" cy="320400"/>
            </a:xfrm>
            <a:prstGeom prst="curvedConnector3">
              <a:avLst>
                <a:gd fmla="val 83951" name="adj1"/>
              </a:avLst>
            </a:prstGeom>
            <a:noFill/>
            <a:ln cap="flat" cmpd="sng" w="28575">
              <a:solidFill>
                <a:schemeClr val="accent5"/>
              </a:solidFill>
              <a:prstDash val="solid"/>
              <a:round/>
              <a:headEnd len="med" w="med" type="none"/>
              <a:tailEnd len="med" w="med" type="oval"/>
            </a:ln>
          </p:spPr>
        </p:cxnSp>
      </p:grpSp>
      <p:sp>
        <p:nvSpPr>
          <p:cNvPr id="1019" name="Google Shape;1019;p96"/>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020" name="Google Shape;1020;p96"/>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1021" name="Google Shape;1021;p96"/>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REAL CASES</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1022" name="Google Shape;1022;p96"/>
          <p:cNvSpPr txBox="1"/>
          <p:nvPr>
            <p:ph type="ctrTitle"/>
          </p:nvPr>
        </p:nvSpPr>
        <p:spPr>
          <a:xfrm>
            <a:off x="2067350" y="338325"/>
            <a:ext cx="47217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023" name="Google Shape;1023;p96"/>
          <p:cNvSpPr txBox="1"/>
          <p:nvPr/>
        </p:nvSpPr>
        <p:spPr>
          <a:xfrm flipH="1" rot="5400000">
            <a:off x="4518200" y="-4518050"/>
            <a:ext cx="108900" cy="9145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024" name="Google Shape;1024;p96"/>
          <p:cNvSpPr txBox="1"/>
          <p:nvPr/>
        </p:nvSpPr>
        <p:spPr>
          <a:xfrm flipH="1" rot="5400000">
            <a:off x="-2414600" y="2454925"/>
            <a:ext cx="5100000" cy="2829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instorming">
  <p:cSld name="TITLE_1_1_1_2_1_1_1_1_1_1_1_1">
    <p:bg>
      <p:bgPr>
        <a:solidFill>
          <a:schemeClr val="lt2"/>
        </a:solidFill>
      </p:bgPr>
    </p:bg>
    <p:spTree>
      <p:nvGrpSpPr>
        <p:cNvPr id="1025" name="Shape 1025"/>
        <p:cNvGrpSpPr/>
        <p:nvPr/>
      </p:nvGrpSpPr>
      <p:grpSpPr>
        <a:xfrm>
          <a:off x="0" y="0"/>
          <a:ext cx="0" cy="0"/>
          <a:chOff x="0" y="0"/>
          <a:chExt cx="0" cy="0"/>
        </a:xfrm>
      </p:grpSpPr>
      <p:sp>
        <p:nvSpPr>
          <p:cNvPr id="1026" name="Google Shape;1026;p97"/>
          <p:cNvSpPr txBox="1"/>
          <p:nvPr/>
        </p:nvSpPr>
        <p:spPr>
          <a:xfrm flipH="1">
            <a:off x="0" y="-50"/>
            <a:ext cx="685800" cy="5143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027" name="Google Shape;1027;p9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28" name="Google Shape;1028;p9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029" name="Google Shape;1029;p9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030" name="Google Shape;1030;p97"/>
          <p:cNvSpPr txBox="1"/>
          <p:nvPr/>
        </p:nvSpPr>
        <p:spPr>
          <a:xfrm rot="-5400000">
            <a:off x="-1088544" y="2939350"/>
            <a:ext cx="28629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chemeClr val="dk1"/>
                </a:solidFill>
                <a:latin typeface="Barlow Condensed SemiBold"/>
                <a:ea typeface="Barlow Condensed SemiBold"/>
                <a:cs typeface="Barlow Condensed SemiBold"/>
                <a:sym typeface="Barlow Condensed SemiBold"/>
              </a:rPr>
              <a:t>BRAINSTORMING</a:t>
            </a:r>
            <a:r>
              <a:rPr lang="en" sz="2000">
                <a:solidFill>
                  <a:schemeClr val="dk1"/>
                </a:solidFill>
                <a:latin typeface="Barlow Condensed SemiBold"/>
                <a:ea typeface="Barlow Condensed SemiBold"/>
                <a:cs typeface="Barlow Condensed SemiBold"/>
                <a:sym typeface="Barlow Condensed SemiBold"/>
              </a:rPr>
              <a:t>:</a:t>
            </a:r>
            <a:endParaRPr sz="2000">
              <a:solidFill>
                <a:schemeClr val="dk1"/>
              </a:solidFill>
              <a:latin typeface="Barlow Condensed SemiBold"/>
              <a:ea typeface="Barlow Condensed SemiBold"/>
              <a:cs typeface="Barlow Condensed SemiBold"/>
              <a:sym typeface="Barlow Condensed SemiBold"/>
            </a:endParaRPr>
          </a:p>
        </p:txBody>
      </p:sp>
      <p:sp>
        <p:nvSpPr>
          <p:cNvPr id="1031" name="Google Shape;1031;p97"/>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grpSp>
        <p:nvGrpSpPr>
          <p:cNvPr id="1032" name="Google Shape;1032;p97"/>
          <p:cNvGrpSpPr/>
          <p:nvPr/>
        </p:nvGrpSpPr>
        <p:grpSpPr>
          <a:xfrm>
            <a:off x="8201321" y="134561"/>
            <a:ext cx="654900" cy="645300"/>
            <a:chOff x="9160534" y="57586"/>
            <a:chExt cx="654900" cy="645300"/>
          </a:xfrm>
        </p:grpSpPr>
        <p:sp>
          <p:nvSpPr>
            <p:cNvPr id="1033" name="Google Shape;1033;p97"/>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1034" name="Google Shape;1034;p97"/>
            <p:cNvCxnSpPr>
              <a:endCxn id="1033" idx="0"/>
            </p:cNvCxnSpPr>
            <p:nvPr/>
          </p:nvCxnSpPr>
          <p:spPr>
            <a:xfrm>
              <a:off x="9478534" y="59536"/>
              <a:ext cx="336600" cy="320400"/>
            </a:xfrm>
            <a:prstGeom prst="curvedConnector3">
              <a:avLst>
                <a:gd fmla="val 83951" name="adj1"/>
              </a:avLst>
            </a:prstGeom>
            <a:noFill/>
            <a:ln cap="flat" cmpd="sng" w="28575">
              <a:solidFill>
                <a:schemeClr val="accent4"/>
              </a:solidFill>
              <a:prstDash val="solid"/>
              <a:round/>
              <a:headEnd len="med" w="med" type="none"/>
              <a:tailEnd len="med" w="med" type="oval"/>
            </a:ln>
          </p:spPr>
        </p:cxnSp>
      </p:grpSp>
      <p:sp>
        <p:nvSpPr>
          <p:cNvPr id="1035" name="Google Shape;1035;p97"/>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ainstorming 2">
  <p:cSld name="TITLE_1_1_1_2_1_1_1_1_1_1_1_1_1">
    <p:bg>
      <p:bgPr>
        <a:solidFill>
          <a:schemeClr val="lt2"/>
        </a:solidFill>
      </p:bgPr>
    </p:bg>
    <p:spTree>
      <p:nvGrpSpPr>
        <p:cNvPr id="1036" name="Shape 1036"/>
        <p:cNvGrpSpPr/>
        <p:nvPr/>
      </p:nvGrpSpPr>
      <p:grpSpPr>
        <a:xfrm>
          <a:off x="0" y="0"/>
          <a:ext cx="0" cy="0"/>
          <a:chOff x="0" y="0"/>
          <a:chExt cx="0" cy="0"/>
        </a:xfrm>
      </p:grpSpPr>
      <p:sp>
        <p:nvSpPr>
          <p:cNvPr id="1037" name="Google Shape;1037;p9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38" name="Google Shape;1038;p9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039" name="Google Shape;1039;p98"/>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79400" lvl="0" marL="457200" rtl="0">
              <a:spcBef>
                <a:spcPts val="0"/>
              </a:spcBef>
              <a:spcAft>
                <a:spcPts val="0"/>
              </a:spcAft>
              <a:buSzPts val="800"/>
              <a:buChar char="⮕"/>
              <a:defRPr/>
            </a:lvl1pPr>
            <a:lvl2pPr indent="-304800" lvl="1" marL="914400" rtl="0">
              <a:spcBef>
                <a:spcPts val="1000"/>
              </a:spcBef>
              <a:spcAft>
                <a:spcPts val="0"/>
              </a:spcAft>
              <a:buSzPts val="12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1040" name="Google Shape;1040;p98"/>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grpSp>
        <p:nvGrpSpPr>
          <p:cNvPr id="1041" name="Google Shape;1041;p98"/>
          <p:cNvGrpSpPr/>
          <p:nvPr/>
        </p:nvGrpSpPr>
        <p:grpSpPr>
          <a:xfrm>
            <a:off x="8201321" y="210761"/>
            <a:ext cx="654900" cy="645300"/>
            <a:chOff x="9160534" y="57586"/>
            <a:chExt cx="654900" cy="645300"/>
          </a:xfrm>
        </p:grpSpPr>
        <p:sp>
          <p:nvSpPr>
            <p:cNvPr id="1042" name="Google Shape;1042;p98"/>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1043" name="Google Shape;1043;p98"/>
            <p:cNvCxnSpPr>
              <a:endCxn id="1042" idx="0"/>
            </p:cNvCxnSpPr>
            <p:nvPr/>
          </p:nvCxnSpPr>
          <p:spPr>
            <a:xfrm>
              <a:off x="9478534" y="59536"/>
              <a:ext cx="336600" cy="320400"/>
            </a:xfrm>
            <a:prstGeom prst="curvedConnector3">
              <a:avLst>
                <a:gd fmla="val 83951" name="adj1"/>
              </a:avLst>
            </a:prstGeom>
            <a:noFill/>
            <a:ln cap="flat" cmpd="sng" w="28575">
              <a:solidFill>
                <a:schemeClr val="accent4"/>
              </a:solidFill>
              <a:prstDash val="solid"/>
              <a:round/>
              <a:headEnd len="med" w="med" type="none"/>
              <a:tailEnd len="med" w="med" type="oval"/>
            </a:ln>
          </p:spPr>
        </p:cxnSp>
      </p:grpSp>
      <p:sp>
        <p:nvSpPr>
          <p:cNvPr id="1044" name="Google Shape;1044;p98"/>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045" name="Google Shape;1045;p98"/>
          <p:cNvSpPr txBox="1"/>
          <p:nvPr/>
        </p:nvSpPr>
        <p:spPr>
          <a:xfrm flipH="1" rot="5400000">
            <a:off x="4518200" y="-4518050"/>
            <a:ext cx="108900" cy="9145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046" name="Google Shape;1046;p98"/>
          <p:cNvSpPr txBox="1"/>
          <p:nvPr/>
        </p:nvSpPr>
        <p:spPr>
          <a:xfrm>
            <a:off x="457200" y="312925"/>
            <a:ext cx="21255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BRAINSTORMING</a:t>
            </a:r>
            <a:r>
              <a:rPr lang="en" sz="2800">
                <a:solidFill>
                  <a:schemeClr val="dk1"/>
                </a:solidFill>
                <a:latin typeface="Barlow Condensed SemiBold"/>
                <a:ea typeface="Barlow Condensed SemiBold"/>
                <a:cs typeface="Barlow Condensed SemiBold"/>
                <a:sym typeface="Barlow Condensed SemiBold"/>
              </a:rPr>
              <a:t>:</a:t>
            </a:r>
            <a:endParaRPr sz="2800">
              <a:solidFill>
                <a:schemeClr val="dk1"/>
              </a:solidFill>
              <a:latin typeface="Barlow Condensed SemiBold"/>
              <a:ea typeface="Barlow Condensed SemiBold"/>
              <a:cs typeface="Barlow Condensed SemiBold"/>
              <a:sym typeface="Barlow Condensed SemiBold"/>
            </a:endParaRPr>
          </a:p>
        </p:txBody>
      </p:sp>
      <p:sp>
        <p:nvSpPr>
          <p:cNvPr id="1047" name="Google Shape;1047;p98"/>
          <p:cNvSpPr txBox="1"/>
          <p:nvPr>
            <p:ph type="ctrTitle"/>
          </p:nvPr>
        </p:nvSpPr>
        <p:spPr>
          <a:xfrm>
            <a:off x="2582700" y="338325"/>
            <a:ext cx="5194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048" name="Google Shape;1048;p98"/>
          <p:cNvSpPr txBox="1"/>
          <p:nvPr/>
        </p:nvSpPr>
        <p:spPr>
          <a:xfrm flipH="1" rot="5400000">
            <a:off x="-2414600" y="2454925"/>
            <a:ext cx="5100000" cy="2829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Multiple Choice">
  <p:cSld name="TITLE_AND_BODY_8_2_1">
    <p:bg>
      <p:bgPr>
        <a:solidFill>
          <a:schemeClr val="dk1"/>
        </a:solidFill>
      </p:bgPr>
    </p:bg>
    <p:spTree>
      <p:nvGrpSpPr>
        <p:cNvPr id="1049" name="Shape 1049"/>
        <p:cNvGrpSpPr/>
        <p:nvPr/>
      </p:nvGrpSpPr>
      <p:grpSpPr>
        <a:xfrm>
          <a:off x="0" y="0"/>
          <a:ext cx="0" cy="0"/>
          <a:chOff x="0" y="0"/>
          <a:chExt cx="0" cy="0"/>
        </a:xfrm>
      </p:grpSpPr>
      <p:sp>
        <p:nvSpPr>
          <p:cNvPr id="1050" name="Google Shape;1050;p99"/>
          <p:cNvSpPr/>
          <p:nvPr/>
        </p:nvSpPr>
        <p:spPr>
          <a:xfrm>
            <a:off x="457200" y="1600200"/>
            <a:ext cx="7248600" cy="722700"/>
          </a:xfrm>
          <a:prstGeom prst="roundRect">
            <a:avLst>
              <a:gd fmla="val 0"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9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52" name="Google Shape;1052;p99"/>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053" name="Google Shape;1053;p99"/>
          <p:cNvSpPr txBox="1"/>
          <p:nvPr/>
        </p:nvSpPr>
        <p:spPr>
          <a:xfrm>
            <a:off x="457200" y="190500"/>
            <a:ext cx="91533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chemeClr val="lt1"/>
                </a:solidFill>
                <a:latin typeface="Barlow Condensed"/>
                <a:ea typeface="Barlow Condensed"/>
                <a:cs typeface="Barlow Condensed"/>
                <a:sym typeface="Barlow Condensed"/>
              </a:rPr>
              <a:t>TRIVIA</a:t>
            </a:r>
            <a:endParaRPr b="1" sz="3000">
              <a:solidFill>
                <a:schemeClr val="lt1"/>
              </a:solidFill>
              <a:latin typeface="Barlow Condensed"/>
              <a:ea typeface="Barlow Condensed"/>
              <a:cs typeface="Barlow Condensed"/>
              <a:sym typeface="Barlow Condensed"/>
            </a:endParaRPr>
          </a:p>
        </p:txBody>
      </p:sp>
      <p:sp>
        <p:nvSpPr>
          <p:cNvPr id="1054" name="Google Shape;1054;p99"/>
          <p:cNvSpPr txBox="1"/>
          <p:nvPr>
            <p:ph idx="1" type="subTitle"/>
          </p:nvPr>
        </p:nvSpPr>
        <p:spPr>
          <a:xfrm>
            <a:off x="704850" y="1676400"/>
            <a:ext cx="6934200" cy="552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55" name="Google Shape;1055;p99"/>
          <p:cNvSpPr/>
          <p:nvPr/>
        </p:nvSpPr>
        <p:spPr>
          <a:xfrm>
            <a:off x="457200" y="2495550"/>
            <a:ext cx="3464400" cy="5526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99"/>
          <p:cNvSpPr/>
          <p:nvPr/>
        </p:nvSpPr>
        <p:spPr>
          <a:xfrm>
            <a:off x="4241386" y="2495550"/>
            <a:ext cx="3464400" cy="5526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99"/>
          <p:cNvSpPr/>
          <p:nvPr/>
        </p:nvSpPr>
        <p:spPr>
          <a:xfrm>
            <a:off x="457200" y="3276600"/>
            <a:ext cx="3464400" cy="5526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99"/>
          <p:cNvSpPr/>
          <p:nvPr/>
        </p:nvSpPr>
        <p:spPr>
          <a:xfrm>
            <a:off x="4241386" y="3276600"/>
            <a:ext cx="3464400" cy="552600"/>
          </a:xfrm>
          <a:prstGeom prst="roundRect">
            <a:avLst>
              <a:gd fmla="val 0" name="adj"/>
            </a:avLst>
          </a:prstGeom>
          <a:solidFill>
            <a:srgbClr val="66666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99"/>
          <p:cNvSpPr txBox="1"/>
          <p:nvPr>
            <p:ph idx="2" type="subTitle"/>
          </p:nvPr>
        </p:nvSpPr>
        <p:spPr>
          <a:xfrm>
            <a:off x="1028700" y="2590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60" name="Google Shape;1060;p99"/>
          <p:cNvSpPr txBox="1"/>
          <p:nvPr>
            <p:ph idx="3" type="subTitle"/>
          </p:nvPr>
        </p:nvSpPr>
        <p:spPr>
          <a:xfrm>
            <a:off x="4771781" y="2590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61" name="Google Shape;1061;p99"/>
          <p:cNvSpPr txBox="1"/>
          <p:nvPr>
            <p:ph idx="4" type="subTitle"/>
          </p:nvPr>
        </p:nvSpPr>
        <p:spPr>
          <a:xfrm>
            <a:off x="1028700"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62" name="Google Shape;1062;p99"/>
          <p:cNvSpPr txBox="1"/>
          <p:nvPr>
            <p:ph idx="5" type="subTitle"/>
          </p:nvPr>
        </p:nvSpPr>
        <p:spPr>
          <a:xfrm>
            <a:off x="4771781"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63" name="Google Shape;1063;p99"/>
          <p:cNvSpPr txBox="1"/>
          <p:nvPr/>
        </p:nvSpPr>
        <p:spPr>
          <a:xfrm>
            <a:off x="607800"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A:</a:t>
            </a:r>
            <a:endParaRPr b="1">
              <a:solidFill>
                <a:schemeClr val="lt1"/>
              </a:solidFill>
              <a:latin typeface="Barlow Condensed"/>
              <a:ea typeface="Barlow Condensed"/>
              <a:cs typeface="Barlow Condensed"/>
              <a:sym typeface="Barlow Condensed"/>
            </a:endParaRPr>
          </a:p>
        </p:txBody>
      </p:sp>
      <p:sp>
        <p:nvSpPr>
          <p:cNvPr id="1064" name="Google Shape;1064;p99"/>
          <p:cNvSpPr txBox="1"/>
          <p:nvPr/>
        </p:nvSpPr>
        <p:spPr>
          <a:xfrm>
            <a:off x="607800"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C:</a:t>
            </a:r>
            <a:endParaRPr b="1">
              <a:solidFill>
                <a:schemeClr val="lt1"/>
              </a:solidFill>
              <a:latin typeface="Barlow Condensed"/>
              <a:ea typeface="Barlow Condensed"/>
              <a:cs typeface="Barlow Condensed"/>
              <a:sym typeface="Barlow Condensed"/>
            </a:endParaRPr>
          </a:p>
        </p:txBody>
      </p:sp>
      <p:sp>
        <p:nvSpPr>
          <p:cNvPr id="1065" name="Google Shape;1065;p99"/>
          <p:cNvSpPr txBox="1"/>
          <p:nvPr/>
        </p:nvSpPr>
        <p:spPr>
          <a:xfrm>
            <a:off x="4370175"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B:</a:t>
            </a:r>
            <a:endParaRPr b="1">
              <a:solidFill>
                <a:schemeClr val="lt1"/>
              </a:solidFill>
              <a:latin typeface="Barlow Condensed"/>
              <a:ea typeface="Barlow Condensed"/>
              <a:cs typeface="Barlow Condensed"/>
              <a:sym typeface="Barlow Condensed"/>
            </a:endParaRPr>
          </a:p>
        </p:txBody>
      </p:sp>
      <p:sp>
        <p:nvSpPr>
          <p:cNvPr id="1066" name="Google Shape;1066;p99"/>
          <p:cNvSpPr txBox="1"/>
          <p:nvPr/>
        </p:nvSpPr>
        <p:spPr>
          <a:xfrm>
            <a:off x="4370175"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D:</a:t>
            </a:r>
            <a:endParaRPr b="1">
              <a:solidFill>
                <a:schemeClr val="lt1"/>
              </a:solidFill>
              <a:latin typeface="Barlow Condensed"/>
              <a:ea typeface="Barlow Condensed"/>
              <a:cs typeface="Barlow Condensed"/>
              <a:sym typeface="Barlow Condensed"/>
            </a:endParaRPr>
          </a:p>
        </p:txBody>
      </p:sp>
      <p:sp>
        <p:nvSpPr>
          <p:cNvPr id="1067" name="Google Shape;1067;p99"/>
          <p:cNvSpPr txBox="1"/>
          <p:nvPr>
            <p:ph idx="6" type="subTitle"/>
          </p:nvPr>
        </p:nvSpPr>
        <p:spPr>
          <a:xfrm>
            <a:off x="457200" y="683100"/>
            <a:ext cx="7031100" cy="230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800"/>
              <a:buFont typeface="Barlow Condensed SemiBold"/>
              <a:buNone/>
              <a:defRPr>
                <a:solidFill>
                  <a:schemeClr val="lt1"/>
                </a:solidFill>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ivia Multiple Choice WH">
  <p:cSld name="TITLE_AND_BODY_8_2_1_2">
    <p:bg>
      <p:bgPr>
        <a:solidFill>
          <a:schemeClr val="lt2"/>
        </a:solidFill>
      </p:bgPr>
    </p:bg>
    <p:spTree>
      <p:nvGrpSpPr>
        <p:cNvPr id="1068" name="Shape 1068"/>
        <p:cNvGrpSpPr/>
        <p:nvPr/>
      </p:nvGrpSpPr>
      <p:grpSpPr>
        <a:xfrm>
          <a:off x="0" y="0"/>
          <a:ext cx="0" cy="0"/>
          <a:chOff x="0" y="0"/>
          <a:chExt cx="0" cy="0"/>
        </a:xfrm>
      </p:grpSpPr>
      <p:sp>
        <p:nvSpPr>
          <p:cNvPr id="1069" name="Google Shape;1069;p100"/>
          <p:cNvSpPr/>
          <p:nvPr/>
        </p:nvSpPr>
        <p:spPr>
          <a:xfrm>
            <a:off x="457200" y="1600200"/>
            <a:ext cx="7248600" cy="722700"/>
          </a:xfrm>
          <a:prstGeom prst="roundRect">
            <a:avLst>
              <a:gd fmla="val 0" name="adj"/>
            </a:avLst>
          </a:prstGeom>
          <a:solidFill>
            <a:srgbClr val="72727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0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71" name="Google Shape;1071;p100"/>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072" name="Google Shape;1072;p100"/>
          <p:cNvSpPr txBox="1"/>
          <p:nvPr/>
        </p:nvSpPr>
        <p:spPr>
          <a:xfrm>
            <a:off x="457200" y="457200"/>
            <a:ext cx="9153300" cy="4617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000">
                <a:solidFill>
                  <a:schemeClr val="dk1"/>
                </a:solidFill>
                <a:latin typeface="Barlow Condensed"/>
                <a:ea typeface="Barlow Condensed"/>
                <a:cs typeface="Barlow Condensed"/>
                <a:sym typeface="Barlow Condensed"/>
              </a:rPr>
              <a:t>TRIVIA</a:t>
            </a:r>
            <a:endParaRPr b="1" sz="3000">
              <a:solidFill>
                <a:schemeClr val="dk1"/>
              </a:solidFill>
              <a:latin typeface="Barlow Condensed"/>
              <a:ea typeface="Barlow Condensed"/>
              <a:cs typeface="Barlow Condensed"/>
              <a:sym typeface="Barlow Condensed"/>
            </a:endParaRPr>
          </a:p>
        </p:txBody>
      </p:sp>
      <p:sp>
        <p:nvSpPr>
          <p:cNvPr id="1073" name="Google Shape;1073;p100"/>
          <p:cNvSpPr txBox="1"/>
          <p:nvPr>
            <p:ph idx="1" type="subTitle"/>
          </p:nvPr>
        </p:nvSpPr>
        <p:spPr>
          <a:xfrm>
            <a:off x="704850" y="1676400"/>
            <a:ext cx="6934200" cy="5526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74" name="Google Shape;1074;p100"/>
          <p:cNvSpPr/>
          <p:nvPr/>
        </p:nvSpPr>
        <p:spPr>
          <a:xfrm>
            <a:off x="457200" y="249555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00"/>
          <p:cNvSpPr/>
          <p:nvPr/>
        </p:nvSpPr>
        <p:spPr>
          <a:xfrm>
            <a:off x="4241386" y="249555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00"/>
          <p:cNvSpPr/>
          <p:nvPr/>
        </p:nvSpPr>
        <p:spPr>
          <a:xfrm>
            <a:off x="457200" y="327660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00"/>
          <p:cNvSpPr/>
          <p:nvPr/>
        </p:nvSpPr>
        <p:spPr>
          <a:xfrm>
            <a:off x="4241386" y="3276600"/>
            <a:ext cx="3464400" cy="552600"/>
          </a:xfrm>
          <a:prstGeom prst="roundRect">
            <a:avLst>
              <a:gd fmla="val 0" name="adj"/>
            </a:avLst>
          </a:prstGeom>
          <a:solidFill>
            <a:srgbClr val="727272"/>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00"/>
          <p:cNvSpPr txBox="1"/>
          <p:nvPr>
            <p:ph idx="2" type="subTitle"/>
          </p:nvPr>
        </p:nvSpPr>
        <p:spPr>
          <a:xfrm>
            <a:off x="1028700" y="2590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79" name="Google Shape;1079;p100"/>
          <p:cNvSpPr txBox="1"/>
          <p:nvPr>
            <p:ph idx="3" type="subTitle"/>
          </p:nvPr>
        </p:nvSpPr>
        <p:spPr>
          <a:xfrm>
            <a:off x="4771781" y="2590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80" name="Google Shape;1080;p100"/>
          <p:cNvSpPr txBox="1"/>
          <p:nvPr>
            <p:ph idx="4" type="subTitle"/>
          </p:nvPr>
        </p:nvSpPr>
        <p:spPr>
          <a:xfrm>
            <a:off x="1028700"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81" name="Google Shape;1081;p100"/>
          <p:cNvSpPr txBox="1"/>
          <p:nvPr>
            <p:ph idx="5" type="subTitle"/>
          </p:nvPr>
        </p:nvSpPr>
        <p:spPr>
          <a:xfrm>
            <a:off x="4771781" y="3352800"/>
            <a:ext cx="2934000" cy="404100"/>
          </a:xfrm>
          <a:prstGeom prst="rect">
            <a:avLst/>
          </a:prstGeom>
        </p:spPr>
        <p:txBody>
          <a:bodyPr anchorCtr="0" anchor="ctr" bIns="0" lIns="0" spcFirstLastPara="1" rIns="0" wrap="square" tIns="0">
            <a:noAutofit/>
          </a:bodyPr>
          <a:lstStyle>
            <a:lvl1pPr lvl="0" rtl="0">
              <a:spcBef>
                <a:spcPts val="0"/>
              </a:spcBef>
              <a:spcAft>
                <a:spcPts val="0"/>
              </a:spcAft>
              <a:buClr>
                <a:schemeClr val="lt1"/>
              </a:buClr>
              <a:buSzPts val="700"/>
              <a:buNone/>
              <a:defRPr sz="1100">
                <a:solidFill>
                  <a:schemeClr val="lt1"/>
                </a:solidFill>
              </a:defRPr>
            </a:lvl1pPr>
            <a:lvl2pPr lvl="1" rtl="0">
              <a:spcBef>
                <a:spcPts val="1000"/>
              </a:spcBef>
              <a:spcAft>
                <a:spcPts val="0"/>
              </a:spcAft>
              <a:buClr>
                <a:schemeClr val="lt1"/>
              </a:buClr>
              <a:buSzPts val="1100"/>
              <a:buNone/>
              <a:defRPr sz="1100">
                <a:solidFill>
                  <a:schemeClr val="lt1"/>
                </a:solidFill>
              </a:defRPr>
            </a:lvl2pPr>
            <a:lvl3pPr lvl="2" rtl="0">
              <a:spcBef>
                <a:spcPts val="1000"/>
              </a:spcBef>
              <a:spcAft>
                <a:spcPts val="0"/>
              </a:spcAft>
              <a:buClr>
                <a:schemeClr val="lt1"/>
              </a:buClr>
              <a:buSzPts val="1100"/>
              <a:buNone/>
              <a:defRPr sz="1100">
                <a:solidFill>
                  <a:schemeClr val="lt1"/>
                </a:solidFill>
              </a:defRPr>
            </a:lvl3pPr>
            <a:lvl4pPr lvl="3" rtl="0">
              <a:spcBef>
                <a:spcPts val="1000"/>
              </a:spcBef>
              <a:spcAft>
                <a:spcPts val="0"/>
              </a:spcAft>
              <a:buClr>
                <a:schemeClr val="lt1"/>
              </a:buClr>
              <a:buSzPts val="1100"/>
              <a:buNone/>
              <a:defRPr sz="1100">
                <a:solidFill>
                  <a:schemeClr val="lt1"/>
                </a:solidFill>
              </a:defRPr>
            </a:lvl4pPr>
            <a:lvl5pPr lvl="4" rtl="0">
              <a:spcBef>
                <a:spcPts val="1000"/>
              </a:spcBef>
              <a:spcAft>
                <a:spcPts val="0"/>
              </a:spcAft>
              <a:buClr>
                <a:schemeClr val="lt1"/>
              </a:buClr>
              <a:buSzPts val="1100"/>
              <a:buNone/>
              <a:defRPr sz="1100">
                <a:solidFill>
                  <a:schemeClr val="lt1"/>
                </a:solidFill>
              </a:defRPr>
            </a:lvl5pPr>
            <a:lvl6pPr lvl="5" rtl="0">
              <a:spcBef>
                <a:spcPts val="1000"/>
              </a:spcBef>
              <a:spcAft>
                <a:spcPts val="0"/>
              </a:spcAft>
              <a:buClr>
                <a:schemeClr val="lt1"/>
              </a:buClr>
              <a:buSzPts val="1100"/>
              <a:buNone/>
              <a:defRPr sz="1100">
                <a:solidFill>
                  <a:schemeClr val="lt1"/>
                </a:solidFill>
              </a:defRPr>
            </a:lvl6pPr>
            <a:lvl7pPr lvl="6" rtl="0">
              <a:spcBef>
                <a:spcPts val="1000"/>
              </a:spcBef>
              <a:spcAft>
                <a:spcPts val="0"/>
              </a:spcAft>
              <a:buClr>
                <a:schemeClr val="lt1"/>
              </a:buClr>
              <a:buSzPts val="1100"/>
              <a:buNone/>
              <a:defRPr sz="1100">
                <a:solidFill>
                  <a:schemeClr val="lt1"/>
                </a:solidFill>
              </a:defRPr>
            </a:lvl7pPr>
            <a:lvl8pPr lvl="7" rtl="0">
              <a:spcBef>
                <a:spcPts val="1000"/>
              </a:spcBef>
              <a:spcAft>
                <a:spcPts val="0"/>
              </a:spcAft>
              <a:buClr>
                <a:schemeClr val="lt1"/>
              </a:buClr>
              <a:buSzPts val="1100"/>
              <a:buNone/>
              <a:defRPr sz="1100">
                <a:solidFill>
                  <a:schemeClr val="lt1"/>
                </a:solidFill>
              </a:defRPr>
            </a:lvl8pPr>
            <a:lvl9pPr lvl="8" rtl="0">
              <a:spcBef>
                <a:spcPts val="1000"/>
              </a:spcBef>
              <a:spcAft>
                <a:spcPts val="1000"/>
              </a:spcAft>
              <a:buClr>
                <a:schemeClr val="lt1"/>
              </a:buClr>
              <a:buSzPts val="1100"/>
              <a:buNone/>
              <a:defRPr sz="1100">
                <a:solidFill>
                  <a:schemeClr val="lt1"/>
                </a:solidFill>
              </a:defRPr>
            </a:lvl9pPr>
          </a:lstStyle>
          <a:p/>
        </p:txBody>
      </p:sp>
      <p:sp>
        <p:nvSpPr>
          <p:cNvPr id="1082" name="Google Shape;1082;p100"/>
          <p:cNvSpPr txBox="1"/>
          <p:nvPr/>
        </p:nvSpPr>
        <p:spPr>
          <a:xfrm>
            <a:off x="607800"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A:</a:t>
            </a:r>
            <a:endParaRPr b="1">
              <a:solidFill>
                <a:schemeClr val="lt1"/>
              </a:solidFill>
              <a:latin typeface="Barlow Condensed"/>
              <a:ea typeface="Barlow Condensed"/>
              <a:cs typeface="Barlow Condensed"/>
              <a:sym typeface="Barlow Condensed"/>
            </a:endParaRPr>
          </a:p>
        </p:txBody>
      </p:sp>
      <p:sp>
        <p:nvSpPr>
          <p:cNvPr id="1083" name="Google Shape;1083;p100"/>
          <p:cNvSpPr txBox="1"/>
          <p:nvPr/>
        </p:nvSpPr>
        <p:spPr>
          <a:xfrm>
            <a:off x="607800"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C:</a:t>
            </a:r>
            <a:endParaRPr b="1">
              <a:solidFill>
                <a:schemeClr val="lt1"/>
              </a:solidFill>
              <a:latin typeface="Barlow Condensed"/>
              <a:ea typeface="Barlow Condensed"/>
              <a:cs typeface="Barlow Condensed"/>
              <a:sym typeface="Barlow Condensed"/>
            </a:endParaRPr>
          </a:p>
        </p:txBody>
      </p:sp>
      <p:sp>
        <p:nvSpPr>
          <p:cNvPr id="1084" name="Google Shape;1084;p100"/>
          <p:cNvSpPr txBox="1"/>
          <p:nvPr/>
        </p:nvSpPr>
        <p:spPr>
          <a:xfrm>
            <a:off x="4370175" y="2590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B:</a:t>
            </a:r>
            <a:endParaRPr b="1">
              <a:solidFill>
                <a:schemeClr val="lt1"/>
              </a:solidFill>
              <a:latin typeface="Barlow Condensed"/>
              <a:ea typeface="Barlow Condensed"/>
              <a:cs typeface="Barlow Condensed"/>
              <a:sym typeface="Barlow Condensed"/>
            </a:endParaRPr>
          </a:p>
        </p:txBody>
      </p:sp>
      <p:sp>
        <p:nvSpPr>
          <p:cNvPr id="1085" name="Google Shape;1085;p100"/>
          <p:cNvSpPr txBox="1"/>
          <p:nvPr/>
        </p:nvSpPr>
        <p:spPr>
          <a:xfrm>
            <a:off x="4370175" y="3352800"/>
            <a:ext cx="316200" cy="4002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a:solidFill>
                  <a:schemeClr val="lt1"/>
                </a:solidFill>
                <a:latin typeface="Barlow Condensed"/>
                <a:ea typeface="Barlow Condensed"/>
                <a:cs typeface="Barlow Condensed"/>
                <a:sym typeface="Barlow Condensed"/>
              </a:rPr>
              <a:t>D:</a:t>
            </a:r>
            <a:endParaRPr b="1">
              <a:solidFill>
                <a:schemeClr val="lt1"/>
              </a:solidFill>
              <a:latin typeface="Barlow Condensed"/>
              <a:ea typeface="Barlow Condensed"/>
              <a:cs typeface="Barlow Condensed"/>
              <a:sym typeface="Barlow Condensed"/>
            </a:endParaRPr>
          </a:p>
        </p:txBody>
      </p:sp>
      <p:sp>
        <p:nvSpPr>
          <p:cNvPr id="1086" name="Google Shape;1086;p100"/>
          <p:cNvSpPr txBox="1"/>
          <p:nvPr>
            <p:ph idx="6" type="subTitle"/>
          </p:nvPr>
        </p:nvSpPr>
        <p:spPr>
          <a:xfrm>
            <a:off x="457200" y="949800"/>
            <a:ext cx="7031100" cy="230100"/>
          </a:xfrm>
          <a:prstGeom prst="rect">
            <a:avLst/>
          </a:prstGeom>
        </p:spPr>
        <p:txBody>
          <a:bodyPr anchorCtr="0" anchor="ctr" bIns="0" lIns="0" spcFirstLastPara="1" rIns="0" wrap="square" tIns="0">
            <a:noAutofit/>
          </a:bodyPr>
          <a:lstStyle>
            <a:lvl1pPr lvl="0" rtl="0">
              <a:spcBef>
                <a:spcPts val="0"/>
              </a:spcBef>
              <a:spcAft>
                <a:spcPts val="0"/>
              </a:spcAft>
              <a:buSzPts val="800"/>
              <a:buFont typeface="Barlow Condensed SemiBold"/>
              <a:buNone/>
              <a:defRPr>
                <a:latin typeface="Barlow Condensed SemiBold"/>
                <a:ea typeface="Barlow Condensed SemiBold"/>
                <a:cs typeface="Barlow Condensed SemiBold"/>
                <a:sym typeface="Barlow Condensed SemiBold"/>
              </a:defRPr>
            </a:lvl1pPr>
            <a:lvl2pPr lvl="1"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2pPr>
            <a:lvl3pPr lvl="2"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3pPr>
            <a:lvl4pPr lvl="3"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4pPr>
            <a:lvl5pPr lvl="4"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5pPr>
            <a:lvl6pPr lvl="5"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6pPr>
            <a:lvl7pPr lvl="6"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7pPr>
            <a:lvl8pPr lvl="7" rtl="0">
              <a:spcBef>
                <a:spcPts val="1000"/>
              </a:spcBef>
              <a:spcAft>
                <a:spcPts val="0"/>
              </a:spcAft>
              <a:buSzPts val="1200"/>
              <a:buFont typeface="Barlow Condensed SemiBold"/>
              <a:buNone/>
              <a:defRPr>
                <a:latin typeface="Barlow Condensed SemiBold"/>
                <a:ea typeface="Barlow Condensed SemiBold"/>
                <a:cs typeface="Barlow Condensed SemiBold"/>
                <a:sym typeface="Barlow Condensed SemiBold"/>
              </a:defRPr>
            </a:lvl8pPr>
            <a:lvl9pPr lvl="8" rtl="0">
              <a:spcBef>
                <a:spcPts val="1000"/>
              </a:spcBef>
              <a:spcAft>
                <a:spcPts val="1000"/>
              </a:spcAft>
              <a:buSzPts val="1200"/>
              <a:buFont typeface="Barlow Condensed SemiBold"/>
              <a:buNone/>
              <a:defRPr>
                <a:latin typeface="Barlow Condensed SemiBold"/>
                <a:ea typeface="Barlow Condensed SemiBold"/>
                <a:cs typeface="Barlow Condensed SemiBold"/>
                <a:sym typeface="Barlow Condensed SemiBold"/>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9" Type="http://schemas.openxmlformats.org/officeDocument/2006/relationships/slideLayout" Target="../slideLayouts/slideLayout109.xml"/><Relationship Id="rId108" Type="http://schemas.openxmlformats.org/officeDocument/2006/relationships/slideLayout" Target="../slideLayouts/slideLayout108.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29" Type="http://schemas.openxmlformats.org/officeDocument/2006/relationships/slideLayout" Target="../slideLayouts/slideLayout129.xml"/><Relationship Id="rId128" Type="http://schemas.openxmlformats.org/officeDocument/2006/relationships/slideLayout" Target="../slideLayouts/slideLayout128.xml"/><Relationship Id="rId127" Type="http://schemas.openxmlformats.org/officeDocument/2006/relationships/slideLayout" Target="../slideLayouts/slideLayout127.xml"/><Relationship Id="rId126" Type="http://schemas.openxmlformats.org/officeDocument/2006/relationships/slideLayout" Target="../slideLayouts/slideLayout126.xml"/><Relationship Id="rId26" Type="http://schemas.openxmlformats.org/officeDocument/2006/relationships/slideLayout" Target="../slideLayouts/slideLayout26.xml"/><Relationship Id="rId121" Type="http://schemas.openxmlformats.org/officeDocument/2006/relationships/slideLayout" Target="../slideLayouts/slideLayout121.xml"/><Relationship Id="rId25" Type="http://schemas.openxmlformats.org/officeDocument/2006/relationships/slideLayout" Target="../slideLayouts/slideLayout25.xml"/><Relationship Id="rId120" Type="http://schemas.openxmlformats.org/officeDocument/2006/relationships/slideLayout" Target="../slideLayouts/slideLayout120.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125" Type="http://schemas.openxmlformats.org/officeDocument/2006/relationships/slideLayout" Target="../slideLayouts/slideLayout125.xml"/><Relationship Id="rId29" Type="http://schemas.openxmlformats.org/officeDocument/2006/relationships/slideLayout" Target="../slideLayouts/slideLayout29.xml"/><Relationship Id="rId124" Type="http://schemas.openxmlformats.org/officeDocument/2006/relationships/slideLayout" Target="../slideLayouts/slideLayout124.xml"/><Relationship Id="rId123" Type="http://schemas.openxmlformats.org/officeDocument/2006/relationships/slideLayout" Target="../slideLayouts/slideLayout123.xml"/><Relationship Id="rId122" Type="http://schemas.openxmlformats.org/officeDocument/2006/relationships/slideLayout" Target="../slideLayouts/slideLayout122.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18" Type="http://schemas.openxmlformats.org/officeDocument/2006/relationships/slideLayout" Target="../slideLayouts/slideLayout118.xml"/><Relationship Id="rId117" Type="http://schemas.openxmlformats.org/officeDocument/2006/relationships/slideLayout" Target="../slideLayouts/slideLayout117.xml"/><Relationship Id="rId116" Type="http://schemas.openxmlformats.org/officeDocument/2006/relationships/slideLayout" Target="../slideLayouts/slideLayout116.xml"/><Relationship Id="rId115" Type="http://schemas.openxmlformats.org/officeDocument/2006/relationships/slideLayout" Target="../slideLayouts/slideLayout115.xml"/><Relationship Id="rId119" Type="http://schemas.openxmlformats.org/officeDocument/2006/relationships/slideLayout" Target="../slideLayouts/slideLayout119.xml"/><Relationship Id="rId15" Type="http://schemas.openxmlformats.org/officeDocument/2006/relationships/slideLayout" Target="../slideLayouts/slideLayout15.xml"/><Relationship Id="rId110" Type="http://schemas.openxmlformats.org/officeDocument/2006/relationships/slideLayout" Target="../slideLayouts/slideLayout110.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14" Type="http://schemas.openxmlformats.org/officeDocument/2006/relationships/slideLayout" Target="../slideLayouts/slideLayout114.xml"/><Relationship Id="rId18" Type="http://schemas.openxmlformats.org/officeDocument/2006/relationships/slideLayout" Target="../slideLayouts/slideLayout18.xml"/><Relationship Id="rId113" Type="http://schemas.openxmlformats.org/officeDocument/2006/relationships/slideLayout" Target="../slideLayouts/slideLayout113.xml"/><Relationship Id="rId112" Type="http://schemas.openxmlformats.org/officeDocument/2006/relationships/slideLayout" Target="../slideLayouts/slideLayout112.xml"/><Relationship Id="rId111" Type="http://schemas.openxmlformats.org/officeDocument/2006/relationships/slideLayout" Target="../slideLayouts/slideLayout111.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137" Type="http://schemas.openxmlformats.org/officeDocument/2006/relationships/theme" Target="../theme/theme4.xml"/><Relationship Id="rId132" Type="http://schemas.openxmlformats.org/officeDocument/2006/relationships/slideLayout" Target="../slideLayouts/slideLayout132.xml"/><Relationship Id="rId131" Type="http://schemas.openxmlformats.org/officeDocument/2006/relationships/slideLayout" Target="../slideLayouts/slideLayout131.xml"/><Relationship Id="rId130" Type="http://schemas.openxmlformats.org/officeDocument/2006/relationships/slideLayout" Target="../slideLayouts/slideLayout130.xml"/><Relationship Id="rId136" Type="http://schemas.openxmlformats.org/officeDocument/2006/relationships/slideLayout" Target="../slideLayouts/slideLayout136.xml"/><Relationship Id="rId135" Type="http://schemas.openxmlformats.org/officeDocument/2006/relationships/slideLayout" Target="../slideLayouts/slideLayout135.xml"/><Relationship Id="rId134" Type="http://schemas.openxmlformats.org/officeDocument/2006/relationships/slideLayout" Target="../slideLayouts/slideLayout134.xml"/><Relationship Id="rId133" Type="http://schemas.openxmlformats.org/officeDocument/2006/relationships/slideLayout" Target="../slideLayouts/slideLayout133.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156.xml"/><Relationship Id="rId22" Type="http://schemas.openxmlformats.org/officeDocument/2006/relationships/slideLayout" Target="../slideLayouts/slideLayout158.xml"/><Relationship Id="rId21" Type="http://schemas.openxmlformats.org/officeDocument/2006/relationships/slideLayout" Target="../slideLayouts/slideLayout157.xml"/><Relationship Id="rId24" Type="http://schemas.openxmlformats.org/officeDocument/2006/relationships/theme" Target="../theme/theme1.xml"/><Relationship Id="rId23" Type="http://schemas.openxmlformats.org/officeDocument/2006/relationships/slideLayout" Target="../slideLayouts/slideLayout159.xml"/><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3" Type="http://schemas.openxmlformats.org/officeDocument/2006/relationships/slideLayout" Target="../slideLayouts/slideLayout149.xml"/><Relationship Id="rId12" Type="http://schemas.openxmlformats.org/officeDocument/2006/relationships/slideLayout" Target="../slideLayouts/slideLayout148.xml"/><Relationship Id="rId15" Type="http://schemas.openxmlformats.org/officeDocument/2006/relationships/slideLayout" Target="../slideLayouts/slideLayout151.xml"/><Relationship Id="rId14" Type="http://schemas.openxmlformats.org/officeDocument/2006/relationships/slideLayout" Target="../slideLayouts/slideLayout150.xml"/><Relationship Id="rId17" Type="http://schemas.openxmlformats.org/officeDocument/2006/relationships/slideLayout" Target="../slideLayouts/slideLayout153.xml"/><Relationship Id="rId16" Type="http://schemas.openxmlformats.org/officeDocument/2006/relationships/slideLayout" Target="../slideLayouts/slideLayout152.xml"/><Relationship Id="rId19" Type="http://schemas.openxmlformats.org/officeDocument/2006/relationships/slideLayout" Target="../slideLayouts/slideLayout155.xml"/><Relationship Id="rId18" Type="http://schemas.openxmlformats.org/officeDocument/2006/relationships/slideLayout" Target="../slideLayouts/slideLayout154.xml"/><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179.xml"/><Relationship Id="rId22" Type="http://schemas.openxmlformats.org/officeDocument/2006/relationships/theme" Target="../theme/theme2.xml"/><Relationship Id="rId21" Type="http://schemas.openxmlformats.org/officeDocument/2006/relationships/slideLayout" Target="../slideLayouts/slideLayout180.xml"/><Relationship Id="rId11" Type="http://schemas.openxmlformats.org/officeDocument/2006/relationships/slideLayout" Target="../slideLayouts/slideLayout170.xml"/><Relationship Id="rId10" Type="http://schemas.openxmlformats.org/officeDocument/2006/relationships/slideLayout" Target="../slideLayouts/slideLayout169.xml"/><Relationship Id="rId13" Type="http://schemas.openxmlformats.org/officeDocument/2006/relationships/slideLayout" Target="../slideLayouts/slideLayout172.xml"/><Relationship Id="rId12" Type="http://schemas.openxmlformats.org/officeDocument/2006/relationships/slideLayout" Target="../slideLayouts/slideLayout171.xml"/><Relationship Id="rId15" Type="http://schemas.openxmlformats.org/officeDocument/2006/relationships/slideLayout" Target="../slideLayouts/slideLayout174.xml"/><Relationship Id="rId14" Type="http://schemas.openxmlformats.org/officeDocument/2006/relationships/slideLayout" Target="../slideLayouts/slideLayout173.xml"/><Relationship Id="rId17" Type="http://schemas.openxmlformats.org/officeDocument/2006/relationships/slideLayout" Target="../slideLayouts/slideLayout176.xml"/><Relationship Id="rId16" Type="http://schemas.openxmlformats.org/officeDocument/2006/relationships/slideLayout" Target="../slideLayouts/slideLayout175.xml"/><Relationship Id="rId19" Type="http://schemas.openxmlformats.org/officeDocument/2006/relationships/slideLayout" Target="../slideLayouts/slideLayout178.xml"/><Relationship Id="rId18" Type="http://schemas.openxmlformats.org/officeDocument/2006/relationships/slideLayout" Target="../slideLayouts/slideLayout177.xml"/><Relationship Id="rId1" Type="http://schemas.openxmlformats.org/officeDocument/2006/relationships/slideLayout" Target="../slideLayouts/slideLayout160.xml"/><Relationship Id="rId2" Type="http://schemas.openxmlformats.org/officeDocument/2006/relationships/slideLayout" Target="../slideLayouts/slideLayout161.xml"/><Relationship Id="rId3" Type="http://schemas.openxmlformats.org/officeDocument/2006/relationships/slideLayout" Target="../slideLayouts/slideLayout162.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5" Type="http://schemas.openxmlformats.org/officeDocument/2006/relationships/slideLayout" Target="../slideLayouts/slideLayout164.xml"/><Relationship Id="rId6" Type="http://schemas.openxmlformats.org/officeDocument/2006/relationships/slideLayout" Target="../slideLayouts/slideLayout165.xml"/><Relationship Id="rId7" Type="http://schemas.openxmlformats.org/officeDocument/2006/relationships/slideLayout" Target="../slideLayouts/slideLayout166.xml"/><Relationship Id="rId8" Type="http://schemas.openxmlformats.org/officeDocument/2006/relationships/slideLayout" Target="../slideLayouts/slideLayout167.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200.xml"/><Relationship Id="rId21" Type="http://schemas.openxmlformats.org/officeDocument/2006/relationships/theme" Target="../theme/theme3.xml"/><Relationship Id="rId11" Type="http://schemas.openxmlformats.org/officeDocument/2006/relationships/slideLayout" Target="../slideLayouts/slideLayout191.xml"/><Relationship Id="rId10" Type="http://schemas.openxmlformats.org/officeDocument/2006/relationships/slideLayout" Target="../slideLayouts/slideLayout190.xml"/><Relationship Id="rId13" Type="http://schemas.openxmlformats.org/officeDocument/2006/relationships/slideLayout" Target="../slideLayouts/slideLayout193.xml"/><Relationship Id="rId12" Type="http://schemas.openxmlformats.org/officeDocument/2006/relationships/slideLayout" Target="../slideLayouts/slideLayout192.xml"/><Relationship Id="rId15" Type="http://schemas.openxmlformats.org/officeDocument/2006/relationships/slideLayout" Target="../slideLayouts/slideLayout195.xml"/><Relationship Id="rId14" Type="http://schemas.openxmlformats.org/officeDocument/2006/relationships/slideLayout" Target="../slideLayouts/slideLayout194.xml"/><Relationship Id="rId17" Type="http://schemas.openxmlformats.org/officeDocument/2006/relationships/slideLayout" Target="../slideLayouts/slideLayout197.xml"/><Relationship Id="rId16" Type="http://schemas.openxmlformats.org/officeDocument/2006/relationships/slideLayout" Target="../slideLayouts/slideLayout196.xml"/><Relationship Id="rId19" Type="http://schemas.openxmlformats.org/officeDocument/2006/relationships/slideLayout" Target="../slideLayouts/slideLayout199.xml"/><Relationship Id="rId18" Type="http://schemas.openxmlformats.org/officeDocument/2006/relationships/slideLayout" Target="../slideLayouts/slideLayout198.xml"/><Relationship Id="rId1" Type="http://schemas.openxmlformats.org/officeDocument/2006/relationships/slideLayout" Target="../slideLayouts/slideLayout181.xml"/><Relationship Id="rId2" Type="http://schemas.openxmlformats.org/officeDocument/2006/relationships/slideLayout" Target="../slideLayouts/slideLayout182.xml"/><Relationship Id="rId3" Type="http://schemas.openxmlformats.org/officeDocument/2006/relationships/slideLayout" Target="../slideLayouts/slideLayout183.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5" Type="http://schemas.openxmlformats.org/officeDocument/2006/relationships/slideLayout" Target="../slideLayouts/slideLayout185.xml"/><Relationship Id="rId6" Type="http://schemas.openxmlformats.org/officeDocument/2006/relationships/slideLayout" Target="../slideLayouts/slideLayout186.xml"/><Relationship Id="rId7" Type="http://schemas.openxmlformats.org/officeDocument/2006/relationships/slideLayout" Target="../slideLayouts/slideLayout187.xml"/><Relationship Id="rId8" Type="http://schemas.openxmlformats.org/officeDocument/2006/relationships/slideLayout" Target="../slideLayouts/slideLayout18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7" name="Google Shape;7;p1"/>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79400" lvl="0" marL="457200" rtl="0">
              <a:lnSpc>
                <a:spcPct val="115000"/>
              </a:lnSpc>
              <a:spcBef>
                <a:spcPts val="0"/>
              </a:spcBef>
              <a:spcAft>
                <a:spcPts val="0"/>
              </a:spcAft>
              <a:buClr>
                <a:schemeClr val="dk1"/>
              </a:buClr>
              <a:buSzPts val="800"/>
              <a:buFont typeface="Nunito"/>
              <a:buChar char="⮕"/>
              <a:defRPr sz="1200">
                <a:solidFill>
                  <a:schemeClr val="dk1"/>
                </a:solidFill>
                <a:latin typeface="Nunito"/>
                <a:ea typeface="Nunito"/>
                <a:cs typeface="Nunito"/>
                <a:sym typeface="Nunito"/>
              </a:defRPr>
            </a:lvl1pPr>
            <a:lvl2pPr indent="-304800" lvl="1" marL="9144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2pPr>
            <a:lvl3pPr indent="-304800" lvl="2" marL="13716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3pPr>
            <a:lvl4pPr indent="-304800" lvl="3" marL="18288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4pPr>
            <a:lvl5pPr indent="-304800" lvl="4" marL="22860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5pPr>
            <a:lvl6pPr indent="-304800" lvl="5" marL="27432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6pPr>
            <a:lvl7pPr indent="-304800" lvl="6" marL="32004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7pPr>
            <a:lvl8pPr indent="-304800" lvl="7" marL="3657600" rtl="0">
              <a:lnSpc>
                <a:spcPct val="115000"/>
              </a:lnSpc>
              <a:spcBef>
                <a:spcPts val="1000"/>
              </a:spcBef>
              <a:spcAft>
                <a:spcPts val="0"/>
              </a:spcAft>
              <a:buClr>
                <a:schemeClr val="dk1"/>
              </a:buClr>
              <a:buSzPts val="1200"/>
              <a:buFont typeface="Nunito"/>
              <a:buChar char="○"/>
              <a:defRPr sz="1200">
                <a:solidFill>
                  <a:schemeClr val="dk1"/>
                </a:solidFill>
                <a:latin typeface="Nunito"/>
                <a:ea typeface="Nunito"/>
                <a:cs typeface="Nunito"/>
                <a:sym typeface="Nunito"/>
              </a:defRPr>
            </a:lvl8pPr>
            <a:lvl9pPr indent="-304800" lvl="8" marL="4114800" rtl="0">
              <a:lnSpc>
                <a:spcPct val="115000"/>
              </a:lnSpc>
              <a:spcBef>
                <a:spcPts val="1000"/>
              </a:spcBef>
              <a:spcAft>
                <a:spcPts val="1000"/>
              </a:spcAft>
              <a:buClr>
                <a:schemeClr val="dk1"/>
              </a:buClr>
              <a:buSzPts val="1200"/>
              <a:buFont typeface="Nunito"/>
              <a:buChar char="■"/>
              <a:defRPr sz="1200">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a:t>
            </a:r>
            <a:r>
              <a:rPr lang="en" sz="600">
                <a:solidFill>
                  <a:srgbClr val="B7B7B7"/>
                </a:solidFill>
                <a:latin typeface="Nunito"/>
                <a:ea typeface="Nunito"/>
                <a:cs typeface="Nunito"/>
                <a:sym typeface="Nunito"/>
              </a:rPr>
              <a:t>2024</a:t>
            </a:r>
            <a:r>
              <a:rPr lang="en" sz="600">
                <a:solidFill>
                  <a:srgbClr val="B7B7B7"/>
                </a:solidFill>
                <a:latin typeface="Nunito"/>
                <a:ea typeface="Nunito"/>
                <a:cs typeface="Nunito"/>
                <a:sym typeface="Nunito"/>
              </a:rPr>
              <a:t>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 id="2147483755" r:id="rId108"/>
    <p:sldLayoutId id="2147483756" r:id="rId109"/>
    <p:sldLayoutId id="2147483757" r:id="rId110"/>
    <p:sldLayoutId id="2147483758" r:id="rId111"/>
    <p:sldLayoutId id="2147483759" r:id="rId112"/>
    <p:sldLayoutId id="2147483760" r:id="rId113"/>
    <p:sldLayoutId id="2147483761" r:id="rId114"/>
    <p:sldLayoutId id="2147483762" r:id="rId115"/>
    <p:sldLayoutId id="2147483763" r:id="rId116"/>
    <p:sldLayoutId id="2147483764" r:id="rId117"/>
    <p:sldLayoutId id="2147483765" r:id="rId118"/>
    <p:sldLayoutId id="2147483766" r:id="rId119"/>
    <p:sldLayoutId id="2147483767" r:id="rId120"/>
    <p:sldLayoutId id="2147483768" r:id="rId121"/>
    <p:sldLayoutId id="2147483769" r:id="rId122"/>
    <p:sldLayoutId id="2147483770" r:id="rId123"/>
    <p:sldLayoutId id="2147483771" r:id="rId124"/>
    <p:sldLayoutId id="2147483772" r:id="rId125"/>
    <p:sldLayoutId id="2147483773" r:id="rId126"/>
    <p:sldLayoutId id="2147483774" r:id="rId127"/>
    <p:sldLayoutId id="2147483775" r:id="rId128"/>
    <p:sldLayoutId id="2147483776" r:id="rId129"/>
    <p:sldLayoutId id="2147483777" r:id="rId130"/>
    <p:sldLayoutId id="2147483778" r:id="rId131"/>
    <p:sldLayoutId id="2147483779" r:id="rId132"/>
    <p:sldLayoutId id="2147483780" r:id="rId133"/>
    <p:sldLayoutId id="2147483781" r:id="rId134"/>
    <p:sldLayoutId id="2147483782" r:id="rId135"/>
    <p:sldLayoutId id="2147483783" r:id="rId13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346" name="Shape 1346"/>
        <p:cNvGrpSpPr/>
        <p:nvPr/>
      </p:nvGrpSpPr>
      <p:grpSpPr>
        <a:xfrm>
          <a:off x="0" y="0"/>
          <a:ext cx="0" cy="0"/>
          <a:chOff x="0" y="0"/>
          <a:chExt cx="0" cy="0"/>
        </a:xfrm>
      </p:grpSpPr>
      <p:sp>
        <p:nvSpPr>
          <p:cNvPr id="1347" name="Google Shape;1347;p138"/>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1348" name="Google Shape;1348;p138"/>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rtl="0">
              <a:lnSpc>
                <a:spcPct val="115000"/>
              </a:lnSpc>
              <a:spcBef>
                <a:spcPts val="0"/>
              </a:spcBef>
              <a:spcAft>
                <a:spcPts val="0"/>
              </a:spcAft>
              <a:buClr>
                <a:schemeClr val="dk1"/>
              </a:buClr>
              <a:buSzPts val="1000"/>
              <a:buFont typeface="Nunito"/>
              <a:buChar char="⮕"/>
              <a:defRPr>
                <a:solidFill>
                  <a:schemeClr val="dk1"/>
                </a:solidFill>
                <a:latin typeface="Nunito"/>
                <a:ea typeface="Nunito"/>
                <a:cs typeface="Nunito"/>
                <a:sym typeface="Nunito"/>
              </a:defRPr>
            </a:lvl1pPr>
            <a:lvl2pPr indent="-317500" lvl="1" marL="914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1000"/>
              </a:spcBef>
              <a:spcAft>
                <a:spcPts val="100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1349" name="Google Shape;1349;p13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350" name="Google Shape;1350;p138"/>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2024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513" name="Shape 1513"/>
        <p:cNvGrpSpPr/>
        <p:nvPr/>
      </p:nvGrpSpPr>
      <p:grpSpPr>
        <a:xfrm>
          <a:off x="0" y="0"/>
          <a:ext cx="0" cy="0"/>
          <a:chOff x="0" y="0"/>
          <a:chExt cx="0" cy="0"/>
        </a:xfrm>
      </p:grpSpPr>
      <p:sp>
        <p:nvSpPr>
          <p:cNvPr id="1514" name="Google Shape;1514;p162"/>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1515" name="Google Shape;1515;p162"/>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rtl="0">
              <a:lnSpc>
                <a:spcPct val="115000"/>
              </a:lnSpc>
              <a:spcBef>
                <a:spcPts val="0"/>
              </a:spcBef>
              <a:spcAft>
                <a:spcPts val="0"/>
              </a:spcAft>
              <a:buClr>
                <a:schemeClr val="dk1"/>
              </a:buClr>
              <a:buSzPts val="1000"/>
              <a:buFont typeface="Nunito"/>
              <a:buChar char="⮕"/>
              <a:defRPr>
                <a:solidFill>
                  <a:schemeClr val="dk1"/>
                </a:solidFill>
                <a:latin typeface="Nunito"/>
                <a:ea typeface="Nunito"/>
                <a:cs typeface="Nunito"/>
                <a:sym typeface="Nunito"/>
              </a:defRPr>
            </a:lvl1pPr>
            <a:lvl2pPr indent="-317500" lvl="1" marL="914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1000"/>
              </a:spcBef>
              <a:spcAft>
                <a:spcPts val="100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1516" name="Google Shape;1516;p16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517" name="Google Shape;1517;p162"/>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2024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1681" name="Shape 1681"/>
        <p:cNvGrpSpPr/>
        <p:nvPr/>
      </p:nvGrpSpPr>
      <p:grpSpPr>
        <a:xfrm>
          <a:off x="0" y="0"/>
          <a:ext cx="0" cy="0"/>
          <a:chOff x="0" y="0"/>
          <a:chExt cx="0" cy="0"/>
        </a:xfrm>
      </p:grpSpPr>
      <p:sp>
        <p:nvSpPr>
          <p:cNvPr id="1682" name="Google Shape;1682;p184"/>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1683" name="Google Shape;1683;p184"/>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rtl="0">
              <a:lnSpc>
                <a:spcPct val="115000"/>
              </a:lnSpc>
              <a:spcBef>
                <a:spcPts val="0"/>
              </a:spcBef>
              <a:spcAft>
                <a:spcPts val="0"/>
              </a:spcAft>
              <a:buClr>
                <a:schemeClr val="dk1"/>
              </a:buClr>
              <a:buSzPts val="1000"/>
              <a:buFont typeface="Nunito"/>
              <a:buChar char="⮕"/>
              <a:defRPr>
                <a:solidFill>
                  <a:schemeClr val="dk1"/>
                </a:solidFill>
                <a:latin typeface="Nunito"/>
                <a:ea typeface="Nunito"/>
                <a:cs typeface="Nunito"/>
                <a:sym typeface="Nunito"/>
              </a:defRPr>
            </a:lvl1pPr>
            <a:lvl2pPr indent="-317500" lvl="1" marL="914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1000"/>
              </a:spcBef>
              <a:spcAft>
                <a:spcPts val="100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1684" name="Google Shape;1684;p18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1685" name="Google Shape;1685;p184"/>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2024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828" r:id="rId1"/>
    <p:sldLayoutId id="2147483829" r:id="rId2"/>
    <p:sldLayoutId id="2147483830" r:id="rId3"/>
    <p:sldLayoutId id="2147483831" r:id="rId4"/>
    <p:sldLayoutId id="2147483832" r:id="rId5"/>
    <p:sldLayoutId id="2147483833" r:id="rId6"/>
    <p:sldLayoutId id="2147483834" r:id="rId7"/>
    <p:sldLayoutId id="2147483835" r:id="rId8"/>
    <p:sldLayoutId id="2147483836" r:id="rId9"/>
    <p:sldLayoutId id="2147483837" r:id="rId10"/>
    <p:sldLayoutId id="2147483838" r:id="rId11"/>
    <p:sldLayoutId id="2147483839" r:id="rId12"/>
    <p:sldLayoutId id="2147483840" r:id="rId13"/>
    <p:sldLayoutId id="2147483841" r:id="rId14"/>
    <p:sldLayoutId id="2147483842" r:id="rId15"/>
    <p:sldLayoutId id="2147483843" r:id="rId16"/>
    <p:sldLayoutId id="2147483844" r:id="rId17"/>
    <p:sldLayoutId id="2147483845" r:id="rId18"/>
    <p:sldLayoutId id="2147483846" r:id="rId19"/>
    <p:sldLayoutId id="2147483847" r:id="rId2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1.xml"/><Relationship Id="rId3" Type="http://schemas.openxmlformats.org/officeDocument/2006/relationships/image" Target="../media/image13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0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4.xml"/><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5.xml"/><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13.png"/></Relationships>
</file>

<file path=ppt/slides/_rels/slide16.xml.rels><?xml version="1.0" encoding="UTF-8" standalone="yes"?><Relationships xmlns="http://schemas.openxmlformats.org/package/2006/relationships"><Relationship Id="rId11" Type="http://schemas.openxmlformats.org/officeDocument/2006/relationships/image" Target="../media/image113.png"/><Relationship Id="rId10" Type="http://schemas.openxmlformats.org/officeDocument/2006/relationships/image" Target="../media/image108.png"/><Relationship Id="rId1" Type="http://schemas.openxmlformats.org/officeDocument/2006/relationships/slideLayout" Target="../slideLayouts/slideLayout27.xml"/><Relationship Id="rId2" Type="http://schemas.openxmlformats.org/officeDocument/2006/relationships/notesSlide" Target="../notesSlides/notesSlide16.xml"/><Relationship Id="rId3" Type="http://schemas.openxmlformats.org/officeDocument/2006/relationships/image" Target="../media/image111.png"/><Relationship Id="rId4" Type="http://schemas.openxmlformats.org/officeDocument/2006/relationships/image" Target="../media/image107.png"/><Relationship Id="rId9" Type="http://schemas.openxmlformats.org/officeDocument/2006/relationships/image" Target="../media/image106.png"/><Relationship Id="rId5" Type="http://schemas.openxmlformats.org/officeDocument/2006/relationships/image" Target="../media/image121.png"/><Relationship Id="rId6" Type="http://schemas.openxmlformats.org/officeDocument/2006/relationships/image" Target="../media/image115.png"/><Relationship Id="rId7" Type="http://schemas.openxmlformats.org/officeDocument/2006/relationships/image" Target="../media/image127.png"/><Relationship Id="rId8" Type="http://schemas.openxmlformats.org/officeDocument/2006/relationships/image" Target="../media/image1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7.xml"/><Relationship Id="rId3" Type="http://schemas.openxmlformats.org/officeDocument/2006/relationships/image" Target="../media/image111.png"/><Relationship Id="rId4" Type="http://schemas.openxmlformats.org/officeDocument/2006/relationships/image" Target="../media/image107.png"/><Relationship Id="rId5" Type="http://schemas.openxmlformats.org/officeDocument/2006/relationships/image" Target="../media/image121.png"/><Relationship Id="rId6" Type="http://schemas.openxmlformats.org/officeDocument/2006/relationships/image" Target="../media/image106.png"/><Relationship Id="rId7" Type="http://schemas.openxmlformats.org/officeDocument/2006/relationships/image" Target="../media/image108.png"/><Relationship Id="rId8" Type="http://schemas.openxmlformats.org/officeDocument/2006/relationships/image" Target="../media/image1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8.xml"/><Relationship Id="rId3" Type="http://schemas.openxmlformats.org/officeDocument/2006/relationships/image" Target="../media/image115.png"/><Relationship Id="rId4" Type="http://schemas.openxmlformats.org/officeDocument/2006/relationships/image" Target="../media/image127.png"/><Relationship Id="rId5" Type="http://schemas.openxmlformats.org/officeDocument/2006/relationships/image" Target="../media/image117.png"/><Relationship Id="rId6" Type="http://schemas.openxmlformats.org/officeDocument/2006/relationships/image" Target="../media/image106.png"/><Relationship Id="rId7" Type="http://schemas.openxmlformats.org/officeDocument/2006/relationships/image" Target="../media/image108.png"/><Relationship Id="rId8" Type="http://schemas.openxmlformats.org/officeDocument/2006/relationships/image" Target="../media/image1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9.xml"/><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5.xml"/><Relationship Id="rId2" Type="http://schemas.openxmlformats.org/officeDocument/2006/relationships/notesSlide" Target="../notesSlides/notesSlide20.xml"/><Relationship Id="rId3" Type="http://schemas.openxmlformats.org/officeDocument/2006/relationships/image" Target="../media/image122.jpg"/><Relationship Id="rId4" Type="http://schemas.openxmlformats.org/officeDocument/2006/relationships/image" Target="../media/image106.png"/><Relationship Id="rId5" Type="http://schemas.openxmlformats.org/officeDocument/2006/relationships/image" Target="../media/image108.png"/><Relationship Id="rId6" Type="http://schemas.openxmlformats.org/officeDocument/2006/relationships/image" Target="../media/image1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06.png"/><Relationship Id="rId4" Type="http://schemas.openxmlformats.org/officeDocument/2006/relationships/image" Target="../media/image108.png"/><Relationship Id="rId5" Type="http://schemas.openxmlformats.org/officeDocument/2006/relationships/image" Target="../media/image1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22.xml"/><Relationship Id="rId3" Type="http://schemas.openxmlformats.org/officeDocument/2006/relationships/image" Target="../media/image1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28.xml"/><Relationship Id="rId3" Type="http://schemas.openxmlformats.org/officeDocument/2006/relationships/image" Target="../media/image120.png"/><Relationship Id="rId4" Type="http://schemas.openxmlformats.org/officeDocument/2006/relationships/image" Target="../media/image1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30.xml"/><Relationship Id="rId3" Type="http://schemas.openxmlformats.org/officeDocument/2006/relationships/image" Target="../media/image1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33.xml"/><Relationship Id="rId3" Type="http://schemas.openxmlformats.org/officeDocument/2006/relationships/hyperlink" Target="http://www.youtube.com/watch?v=i61RGWx553o" TargetMode="External"/><Relationship Id="rId4" Type="http://schemas.openxmlformats.org/officeDocument/2006/relationships/image" Target="../media/image13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6.xml"/><Relationship Id="rId2" Type="http://schemas.openxmlformats.org/officeDocument/2006/relationships/notesSlide" Target="../notesSlides/notesSlide37.xml"/><Relationship Id="rId3" Type="http://schemas.openxmlformats.org/officeDocument/2006/relationships/image" Target="../media/image12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38.xml"/><Relationship Id="rId3" Type="http://schemas.openxmlformats.org/officeDocument/2006/relationships/image" Target="../media/image1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137.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hyperlink" Target="https://www.mckinsey.com/il/overview/what-every-ceo-should-know-about-generative-ai" TargetMode="External"/><Relationship Id="rId4" Type="http://schemas.openxmlformats.org/officeDocument/2006/relationships/image" Target="../media/image141.png"/><Relationship Id="rId5" Type="http://schemas.openxmlformats.org/officeDocument/2006/relationships/image" Target="../media/image1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hyperlink" Target="https://www.mckinsey.com/il/overview/what-every-ceo-should-know-about-generative-ai" TargetMode="External"/><Relationship Id="rId4" Type="http://schemas.openxmlformats.org/officeDocument/2006/relationships/image" Target="../media/image141.png"/><Relationship Id="rId5" Type="http://schemas.openxmlformats.org/officeDocument/2006/relationships/image" Target="../media/image132.png"/><Relationship Id="rId6" Type="http://schemas.openxmlformats.org/officeDocument/2006/relationships/image" Target="../media/image14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6.xml"/><Relationship Id="rId3" Type="http://schemas.openxmlformats.org/officeDocument/2006/relationships/hyperlink" Target="https://www.mckinsey.com/il/overview/what-every-ceo-should-know-about-generative-ai" TargetMode="External"/><Relationship Id="rId4" Type="http://schemas.openxmlformats.org/officeDocument/2006/relationships/image" Target="../media/image141.png"/><Relationship Id="rId5" Type="http://schemas.openxmlformats.org/officeDocument/2006/relationships/image" Target="../media/image1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hyperlink" Target="https://www.mckinsey.com/il/overview/what-every-ceo-should-know-about-generative-ai" TargetMode="External"/><Relationship Id="rId4" Type="http://schemas.openxmlformats.org/officeDocument/2006/relationships/image" Target="../media/image141.png"/><Relationship Id="rId5" Type="http://schemas.openxmlformats.org/officeDocument/2006/relationships/image" Target="../media/image132.png"/><Relationship Id="rId6" Type="http://schemas.openxmlformats.org/officeDocument/2006/relationships/image" Target="../media/image1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49.xml"/><Relationship Id="rId3" Type="http://schemas.openxmlformats.org/officeDocument/2006/relationships/image" Target="../media/image138.jpg"/><Relationship Id="rId4" Type="http://schemas.openxmlformats.org/officeDocument/2006/relationships/hyperlink" Target="https://www.gartner.com/en/newsroom/press-releases/2023-08-16-gartner-places-generative-ai-on-the-peak-of-inflated-expectations-on-the-2023-hype-cycle-for-emerging-technologies#:~:text=Figure%201.%20Hype%20Cycle%20for%20Emerging%20Technologies%2C%202023"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5.xml"/><Relationship Id="rId2" Type="http://schemas.openxmlformats.org/officeDocument/2006/relationships/notesSlide" Target="../notesSlides/notesSlide50.xml"/><Relationship Id="rId3" Type="http://schemas.openxmlformats.org/officeDocument/2006/relationships/image" Target="../media/image13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51.xml"/><Relationship Id="rId3" Type="http://schemas.openxmlformats.org/officeDocument/2006/relationships/image" Target="../media/image1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7" name="Shape 1817"/>
        <p:cNvGrpSpPr/>
        <p:nvPr/>
      </p:nvGrpSpPr>
      <p:grpSpPr>
        <a:xfrm>
          <a:off x="0" y="0"/>
          <a:ext cx="0" cy="0"/>
          <a:chOff x="0" y="0"/>
          <a:chExt cx="0" cy="0"/>
        </a:xfrm>
      </p:grpSpPr>
      <p:sp>
        <p:nvSpPr>
          <p:cNvPr id="1818" name="Google Shape;1818;p205"/>
          <p:cNvSpPr txBox="1"/>
          <p:nvPr>
            <p:ph idx="1" type="subTitle"/>
          </p:nvPr>
        </p:nvSpPr>
        <p:spPr>
          <a:xfrm>
            <a:off x="5486390" y="4620986"/>
            <a:ext cx="3200400" cy="22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t/>
            </a:r>
            <a:endParaRPr/>
          </a:p>
        </p:txBody>
      </p:sp>
      <p:sp>
        <p:nvSpPr>
          <p:cNvPr id="1819" name="Google Shape;1819;p205"/>
          <p:cNvSpPr txBox="1"/>
          <p:nvPr>
            <p:ph idx="3" type="subTitle"/>
          </p:nvPr>
        </p:nvSpPr>
        <p:spPr>
          <a:xfrm>
            <a:off x="514065" y="4620986"/>
            <a:ext cx="3200400" cy="2286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t/>
            </a:r>
            <a:endParaRPr/>
          </a:p>
        </p:txBody>
      </p:sp>
      <p:pic>
        <p:nvPicPr>
          <p:cNvPr id="1820" name="Google Shape;1820;p205"/>
          <p:cNvPicPr preferRelativeResize="0"/>
          <p:nvPr/>
        </p:nvPicPr>
        <p:blipFill rotWithShape="1">
          <a:blip r:embed="rId3">
            <a:alphaModFix/>
          </a:blip>
          <a:srcRect b="9928" l="24981" r="21605" t="9936"/>
          <a:stretch/>
        </p:blipFill>
        <p:spPr>
          <a:xfrm>
            <a:off x="5486400" y="0"/>
            <a:ext cx="3200399" cy="3200399"/>
          </a:xfrm>
          <a:prstGeom prst="rect">
            <a:avLst/>
          </a:prstGeom>
          <a:noFill/>
          <a:ln>
            <a:noFill/>
          </a:ln>
        </p:spPr>
      </p:pic>
      <p:sp>
        <p:nvSpPr>
          <p:cNvPr id="1821" name="Google Shape;1821;p205"/>
          <p:cNvSpPr txBox="1"/>
          <p:nvPr>
            <p:ph idx="2" type="ctrTitle"/>
          </p:nvPr>
        </p:nvSpPr>
        <p:spPr>
          <a:xfrm>
            <a:off x="1376700" y="3259425"/>
            <a:ext cx="3916200" cy="4182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sz="2600"/>
              <a:t>We’ll get started momentarily</a:t>
            </a:r>
            <a:endParaRPr sz="2600"/>
          </a:p>
        </p:txBody>
      </p:sp>
      <p:sp>
        <p:nvSpPr>
          <p:cNvPr id="1822" name="Google Shape;1822;p205"/>
          <p:cNvSpPr txBox="1"/>
          <p:nvPr>
            <p:ph type="ctrTitle"/>
          </p:nvPr>
        </p:nvSpPr>
        <p:spPr>
          <a:xfrm>
            <a:off x="1330975" y="1957300"/>
            <a:ext cx="3985200" cy="143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800"/>
              <a:t>WELCOME</a:t>
            </a:r>
            <a:endParaRPr sz="8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86" name="Shape 1886"/>
        <p:cNvGrpSpPr/>
        <p:nvPr/>
      </p:nvGrpSpPr>
      <p:grpSpPr>
        <a:xfrm>
          <a:off x="0" y="0"/>
          <a:ext cx="0" cy="0"/>
          <a:chOff x="0" y="0"/>
          <a:chExt cx="0" cy="0"/>
        </a:xfrm>
      </p:grpSpPr>
      <p:sp>
        <p:nvSpPr>
          <p:cNvPr id="1887" name="Google Shape;1887;p21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8" name="Google Shape;1888;p214"/>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Executives Need To Know</a:t>
            </a:r>
            <a:endParaRPr/>
          </a:p>
        </p:txBody>
      </p:sp>
      <p:sp>
        <p:nvSpPr>
          <p:cNvPr id="1889" name="Google Shape;1889;p214"/>
          <p:cNvSpPr/>
          <p:nvPr/>
        </p:nvSpPr>
        <p:spPr>
          <a:xfrm>
            <a:off x="457200" y="1192725"/>
            <a:ext cx="2174700" cy="1309800"/>
          </a:xfrm>
          <a:prstGeom prst="wedgeRectCallout">
            <a:avLst>
              <a:gd fmla="val -20833" name="adj1"/>
              <a:gd fmla="val 62500" name="adj2"/>
            </a:avLst>
          </a:prstGeom>
          <a:solidFill>
            <a:srgbClr val="E41F26"/>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solidFill>
                  <a:srgbClr val="FFFFFF"/>
                </a:solidFill>
                <a:latin typeface="Nunito Sans SemiBold"/>
                <a:ea typeface="Nunito Sans SemiBold"/>
                <a:cs typeface="Nunito Sans SemiBold"/>
                <a:sym typeface="Nunito Sans SemiBold"/>
              </a:rPr>
              <a:t>What are the legal &amp; compliance needs?</a:t>
            </a:r>
            <a:endParaRPr sz="1800">
              <a:solidFill>
                <a:srgbClr val="FFFFFF"/>
              </a:solidFill>
              <a:latin typeface="Nunito Sans SemiBold"/>
              <a:ea typeface="Nunito Sans SemiBold"/>
              <a:cs typeface="Nunito Sans SemiBold"/>
              <a:sym typeface="Nunito Sans SemiBold"/>
            </a:endParaRPr>
          </a:p>
        </p:txBody>
      </p:sp>
      <p:sp>
        <p:nvSpPr>
          <p:cNvPr id="1890" name="Google Shape;1890;p214"/>
          <p:cNvSpPr/>
          <p:nvPr/>
        </p:nvSpPr>
        <p:spPr>
          <a:xfrm>
            <a:off x="2985625" y="1192725"/>
            <a:ext cx="2319300" cy="1309800"/>
          </a:xfrm>
          <a:prstGeom prst="wedgeRectCallout">
            <a:avLst>
              <a:gd fmla="val -20833" name="adj1"/>
              <a:gd fmla="val 62500" name="adj2"/>
            </a:avLst>
          </a:prstGeom>
          <a:solidFill>
            <a:srgbClr val="3740B5"/>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solidFill>
                  <a:srgbClr val="FFFFFF"/>
                </a:solidFill>
                <a:latin typeface="Nunito Sans SemiBold"/>
                <a:ea typeface="Nunito Sans SemiBold"/>
                <a:cs typeface="Nunito Sans SemiBold"/>
                <a:sym typeface="Nunito Sans SemiBold"/>
              </a:rPr>
              <a:t>Do we wait, or act now?</a:t>
            </a:r>
            <a:endParaRPr sz="1800">
              <a:solidFill>
                <a:srgbClr val="FFFFFF"/>
              </a:solidFill>
              <a:latin typeface="Nunito Sans SemiBold"/>
              <a:ea typeface="Nunito Sans SemiBold"/>
              <a:cs typeface="Nunito Sans SemiBold"/>
              <a:sym typeface="Nunito Sans SemiBold"/>
            </a:endParaRPr>
          </a:p>
        </p:txBody>
      </p:sp>
      <p:sp>
        <p:nvSpPr>
          <p:cNvPr id="1891" name="Google Shape;1891;p214"/>
          <p:cNvSpPr/>
          <p:nvPr/>
        </p:nvSpPr>
        <p:spPr>
          <a:xfrm>
            <a:off x="5658650" y="1192729"/>
            <a:ext cx="2319300" cy="1309800"/>
          </a:xfrm>
          <a:prstGeom prst="wedgeRectCallout">
            <a:avLst>
              <a:gd fmla="val -20833" name="adj1"/>
              <a:gd fmla="val 62500" name="adj2"/>
            </a:avLst>
          </a:prstGeom>
          <a:solidFill>
            <a:srgbClr val="222222"/>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solidFill>
                  <a:srgbClr val="FFFFFF"/>
                </a:solidFill>
                <a:latin typeface="Nunito Sans SemiBold"/>
                <a:ea typeface="Nunito Sans SemiBold"/>
                <a:cs typeface="Nunito Sans SemiBold"/>
                <a:sym typeface="Nunito Sans SemiBold"/>
              </a:rPr>
              <a:t>Incremental or Transformational change? </a:t>
            </a:r>
            <a:endParaRPr sz="1800">
              <a:solidFill>
                <a:srgbClr val="FFFFFF"/>
              </a:solidFill>
              <a:latin typeface="Nunito Sans SemiBold"/>
              <a:ea typeface="Nunito Sans SemiBold"/>
              <a:cs typeface="Nunito Sans SemiBold"/>
              <a:sym typeface="Nunito Sans SemiBold"/>
            </a:endParaRPr>
          </a:p>
        </p:txBody>
      </p:sp>
      <p:sp>
        <p:nvSpPr>
          <p:cNvPr id="1892" name="Google Shape;1892;p214"/>
          <p:cNvSpPr/>
          <p:nvPr/>
        </p:nvSpPr>
        <p:spPr>
          <a:xfrm>
            <a:off x="457200" y="2780853"/>
            <a:ext cx="2174700" cy="1309800"/>
          </a:xfrm>
          <a:prstGeom prst="wedgeRectCallout">
            <a:avLst>
              <a:gd fmla="val -20833" name="adj1"/>
              <a:gd fmla="val 62500" name="adj2"/>
            </a:avLst>
          </a:prstGeom>
          <a:solidFill>
            <a:srgbClr val="3DBED4"/>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solidFill>
                  <a:srgbClr val="222222"/>
                </a:solidFill>
                <a:latin typeface="Nunito Sans SemiBold"/>
                <a:ea typeface="Nunito Sans SemiBold"/>
                <a:cs typeface="Nunito Sans SemiBold"/>
                <a:sym typeface="Nunito Sans SemiBold"/>
              </a:rPr>
              <a:t>What is the long-term market outlook?</a:t>
            </a:r>
            <a:endParaRPr sz="1800">
              <a:solidFill>
                <a:srgbClr val="222222"/>
              </a:solidFill>
              <a:latin typeface="Nunito Sans SemiBold"/>
              <a:ea typeface="Nunito Sans SemiBold"/>
              <a:cs typeface="Nunito Sans SemiBold"/>
              <a:sym typeface="Nunito Sans SemiBold"/>
            </a:endParaRPr>
          </a:p>
        </p:txBody>
      </p:sp>
      <p:sp>
        <p:nvSpPr>
          <p:cNvPr id="1893" name="Google Shape;1893;p214"/>
          <p:cNvSpPr/>
          <p:nvPr/>
        </p:nvSpPr>
        <p:spPr>
          <a:xfrm>
            <a:off x="2985626" y="2780850"/>
            <a:ext cx="2319300" cy="1309800"/>
          </a:xfrm>
          <a:prstGeom prst="wedgeRectCallout">
            <a:avLst>
              <a:gd fmla="val -20833" name="adj1"/>
              <a:gd fmla="val 62500" name="adj2"/>
            </a:avLst>
          </a:prstGeom>
          <a:solidFill>
            <a:srgbClr val="FFCD34"/>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solidFill>
                  <a:srgbClr val="222222"/>
                </a:solidFill>
                <a:latin typeface="Nunito Sans SemiBold"/>
                <a:ea typeface="Nunito Sans SemiBold"/>
                <a:cs typeface="Nunito Sans SemiBold"/>
                <a:sym typeface="Nunito Sans SemiBold"/>
              </a:rPr>
              <a:t>How much change management is required? </a:t>
            </a:r>
            <a:endParaRPr sz="1800">
              <a:solidFill>
                <a:srgbClr val="222222"/>
              </a:solidFill>
              <a:latin typeface="Nunito Sans SemiBold"/>
              <a:ea typeface="Nunito Sans SemiBold"/>
              <a:cs typeface="Nunito Sans SemiBold"/>
              <a:sym typeface="Nunito Sans SemiBold"/>
            </a:endParaRPr>
          </a:p>
        </p:txBody>
      </p:sp>
      <p:sp>
        <p:nvSpPr>
          <p:cNvPr id="1894" name="Google Shape;1894;p214"/>
          <p:cNvSpPr/>
          <p:nvPr/>
        </p:nvSpPr>
        <p:spPr>
          <a:xfrm>
            <a:off x="5658650" y="2780853"/>
            <a:ext cx="2319300" cy="1309800"/>
          </a:xfrm>
          <a:prstGeom prst="wedgeRectCallout">
            <a:avLst>
              <a:gd fmla="val -20833" name="adj1"/>
              <a:gd fmla="val 62500" name="adj2"/>
            </a:avLst>
          </a:prstGeom>
          <a:solidFill>
            <a:srgbClr val="01D068"/>
          </a:solidFill>
          <a:ln>
            <a:noFill/>
          </a:ln>
        </p:spPr>
        <p:txBody>
          <a:bodyPr anchorCtr="0" anchor="ctr" bIns="91425" lIns="182875" spcFirstLastPara="1" rIns="91425" wrap="square" tIns="91425">
            <a:noAutofit/>
          </a:bodyPr>
          <a:lstStyle/>
          <a:p>
            <a:pPr indent="0" lvl="0" marL="0" rtl="0" algn="l">
              <a:spcBef>
                <a:spcPts val="0"/>
              </a:spcBef>
              <a:spcAft>
                <a:spcPts val="0"/>
              </a:spcAft>
              <a:buNone/>
            </a:pPr>
            <a:r>
              <a:rPr lang="en" sz="1800">
                <a:solidFill>
                  <a:srgbClr val="222222"/>
                </a:solidFill>
                <a:latin typeface="Nunito Sans SemiBold"/>
                <a:ea typeface="Nunito Sans SemiBold"/>
                <a:cs typeface="Nunito Sans SemiBold"/>
                <a:sym typeface="Nunito Sans SemiBold"/>
              </a:rPr>
              <a:t>What infrastructure is required? </a:t>
            </a:r>
            <a:endParaRPr sz="1800">
              <a:solidFill>
                <a:srgbClr val="222222"/>
              </a:solidFill>
              <a:latin typeface="Nunito Sans SemiBold"/>
              <a:ea typeface="Nunito Sans SemiBold"/>
              <a:cs typeface="Nunito Sans SemiBold"/>
              <a:sym typeface="Nunito Sans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98" name="Shape 1898"/>
        <p:cNvGrpSpPr/>
        <p:nvPr/>
      </p:nvGrpSpPr>
      <p:grpSpPr>
        <a:xfrm>
          <a:off x="0" y="0"/>
          <a:ext cx="0" cy="0"/>
          <a:chOff x="0" y="0"/>
          <a:chExt cx="0" cy="0"/>
        </a:xfrm>
      </p:grpSpPr>
      <p:sp>
        <p:nvSpPr>
          <p:cNvPr id="1899" name="Google Shape;1899;p215"/>
          <p:cNvSpPr txBox="1"/>
          <p:nvPr>
            <p:ph type="ctrTitle"/>
          </p:nvPr>
        </p:nvSpPr>
        <p:spPr>
          <a:xfrm>
            <a:off x="2051675" y="76200"/>
            <a:ext cx="6177900" cy="2300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t/>
            </a:r>
            <a:endParaRPr/>
          </a:p>
          <a:p>
            <a:pPr indent="0" lvl="0" marL="0" rtl="0" algn="l">
              <a:lnSpc>
                <a:spcPct val="90000"/>
              </a:lnSpc>
              <a:spcBef>
                <a:spcPts val="0"/>
              </a:spcBef>
              <a:spcAft>
                <a:spcPts val="0"/>
              </a:spcAft>
              <a:buSzPts val="3000"/>
              <a:buNone/>
            </a:pPr>
            <a:r>
              <a:t/>
            </a:r>
            <a:endParaRPr/>
          </a:p>
          <a:p>
            <a:pPr indent="0" lvl="0" marL="0" rtl="0" algn="l">
              <a:lnSpc>
                <a:spcPct val="90000"/>
              </a:lnSpc>
              <a:spcBef>
                <a:spcPts val="0"/>
              </a:spcBef>
              <a:spcAft>
                <a:spcPts val="0"/>
              </a:spcAft>
              <a:buSzPts val="3000"/>
              <a:buNone/>
            </a:pPr>
            <a:r>
              <a:rPr lang="en" sz="2600"/>
              <a:t>AI is quite possibly the most important – and best – thing our civilization has ever created, certainly on par with electricity and microchips, and probably beyond those.</a:t>
            </a:r>
            <a:endParaRPr sz="2600"/>
          </a:p>
        </p:txBody>
      </p:sp>
      <p:sp>
        <p:nvSpPr>
          <p:cNvPr id="1900" name="Google Shape;1900;p215"/>
          <p:cNvSpPr txBox="1"/>
          <p:nvPr>
            <p:ph idx="1" type="subTitle"/>
          </p:nvPr>
        </p:nvSpPr>
        <p:spPr>
          <a:xfrm>
            <a:off x="2051675" y="2483500"/>
            <a:ext cx="4341900" cy="554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SzPts val="1600"/>
              <a:buNone/>
            </a:pPr>
            <a:r>
              <a:rPr b="1" lang="en" sz="1800">
                <a:solidFill>
                  <a:schemeClr val="accent2"/>
                </a:solidFill>
              </a:rPr>
              <a:t>Marc Andreessen, Co-founder Andreessen Horowitz</a:t>
            </a:r>
            <a:endParaRPr b="1" sz="1800">
              <a:solidFill>
                <a:schemeClr val="accent2"/>
              </a:solidFill>
            </a:endParaRPr>
          </a:p>
        </p:txBody>
      </p:sp>
      <p:sp>
        <p:nvSpPr>
          <p:cNvPr id="1901" name="Google Shape;1901;p2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902" name="Google Shape;1902;p2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21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1908" name="Google Shape;1908;p216"/>
          <p:cNvSpPr txBox="1"/>
          <p:nvPr>
            <p:ph type="title"/>
          </p:nvPr>
        </p:nvSpPr>
        <p:spPr>
          <a:xfrm>
            <a:off x="636250" y="117275"/>
            <a:ext cx="7893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We are at peak hype, so should we still explore genAI?</a:t>
            </a:r>
            <a:endParaRPr/>
          </a:p>
        </p:txBody>
      </p:sp>
      <p:pic>
        <p:nvPicPr>
          <p:cNvPr id="1909" name="Google Shape;1909;p216"/>
          <p:cNvPicPr preferRelativeResize="0"/>
          <p:nvPr/>
        </p:nvPicPr>
        <p:blipFill rotWithShape="1">
          <a:blip r:embed="rId3">
            <a:alphaModFix/>
          </a:blip>
          <a:srcRect b="7321" l="0" r="0" t="0"/>
          <a:stretch/>
        </p:blipFill>
        <p:spPr>
          <a:xfrm>
            <a:off x="1098125" y="663325"/>
            <a:ext cx="6969850" cy="3999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13" name="Shape 1913"/>
        <p:cNvGrpSpPr/>
        <p:nvPr/>
      </p:nvGrpSpPr>
      <p:grpSpPr>
        <a:xfrm>
          <a:off x="0" y="0"/>
          <a:ext cx="0" cy="0"/>
          <a:chOff x="0" y="0"/>
          <a:chExt cx="0" cy="0"/>
        </a:xfrm>
      </p:grpSpPr>
      <p:sp>
        <p:nvSpPr>
          <p:cNvPr id="1914" name="Google Shape;1914;p21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15" name="Google Shape;1915;p217"/>
          <p:cNvSpPr txBox="1"/>
          <p:nvPr>
            <p:ph type="ctrTitle"/>
          </p:nvPr>
        </p:nvSpPr>
        <p:spPr>
          <a:xfrm>
            <a:off x="0" y="1600200"/>
            <a:ext cx="9144000" cy="105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dk2"/>
                </a:solidFill>
                <a:latin typeface="Barlow Condensed"/>
                <a:ea typeface="Barlow Condensed"/>
                <a:cs typeface="Barlow Condensed"/>
                <a:sym typeface="Barlow Condensed"/>
              </a:rPr>
              <a:t>YES.</a:t>
            </a:r>
            <a:endParaRPr sz="4800">
              <a:solidFill>
                <a:schemeClr val="dk2"/>
              </a:solidFill>
              <a:latin typeface="Barlow Condensed"/>
              <a:ea typeface="Barlow Condensed"/>
              <a:cs typeface="Barlow Condensed"/>
              <a:sym typeface="Barlow Condensed"/>
            </a:endParaRPr>
          </a:p>
        </p:txBody>
      </p:sp>
      <p:sp>
        <p:nvSpPr>
          <p:cNvPr id="1916" name="Google Shape;1916;p217"/>
          <p:cNvSpPr txBox="1"/>
          <p:nvPr/>
        </p:nvSpPr>
        <p:spPr>
          <a:xfrm>
            <a:off x="1545750" y="2751000"/>
            <a:ext cx="6052500" cy="11544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i="1" lang="en" sz="2600">
                <a:solidFill>
                  <a:schemeClr val="dk1"/>
                </a:solidFill>
                <a:latin typeface="Barlow Condensed"/>
                <a:ea typeface="Barlow Condensed"/>
                <a:cs typeface="Barlow Condensed"/>
                <a:sym typeface="Barlow Condensed"/>
              </a:rPr>
              <a:t>“CEOs should consider exploration of generative AI a must, not a maybe.”</a:t>
            </a:r>
            <a:endParaRPr b="1" i="1" sz="2600">
              <a:solidFill>
                <a:schemeClr val="dk1"/>
              </a:solidFill>
              <a:latin typeface="Barlow Condensed"/>
              <a:ea typeface="Barlow Condensed"/>
              <a:cs typeface="Barlow Condensed"/>
              <a:sym typeface="Barlow Condensed"/>
            </a:endParaRPr>
          </a:p>
          <a:p>
            <a:pPr indent="0" lvl="0" marL="0" rtl="0" algn="l">
              <a:lnSpc>
                <a:spcPct val="90000"/>
              </a:lnSpc>
              <a:spcBef>
                <a:spcPts val="0"/>
              </a:spcBef>
              <a:spcAft>
                <a:spcPts val="0"/>
              </a:spcAft>
              <a:buNone/>
            </a:pPr>
            <a:r>
              <a:rPr b="1" lang="en" sz="1800">
                <a:solidFill>
                  <a:schemeClr val="dk1"/>
                </a:solidFill>
                <a:latin typeface="Barlow Condensed"/>
                <a:ea typeface="Barlow Condensed"/>
                <a:cs typeface="Barlow Condensed"/>
                <a:sym typeface="Barlow Condensed"/>
              </a:rPr>
              <a:t>-McKinsey</a:t>
            </a:r>
            <a:endParaRPr b="1" sz="1800">
              <a:solidFill>
                <a:schemeClr val="dk1"/>
              </a:solidFill>
              <a:latin typeface="Barlow Condensed"/>
              <a:ea typeface="Barlow Condensed"/>
              <a:cs typeface="Barlow Condensed"/>
              <a:sym typeface="Barlow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20" name="Shape 1920"/>
        <p:cNvGrpSpPr/>
        <p:nvPr/>
      </p:nvGrpSpPr>
      <p:grpSpPr>
        <a:xfrm>
          <a:off x="0" y="0"/>
          <a:ext cx="0" cy="0"/>
          <a:chOff x="0" y="0"/>
          <a:chExt cx="0" cy="0"/>
        </a:xfrm>
      </p:grpSpPr>
      <p:sp>
        <p:nvSpPr>
          <p:cNvPr id="1921" name="Google Shape;1921;p218"/>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AI Landscape</a:t>
            </a:r>
            <a:endParaRPr/>
          </a:p>
        </p:txBody>
      </p:sp>
      <p:sp>
        <p:nvSpPr>
          <p:cNvPr id="1922" name="Google Shape;1922;p21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23" name="Google Shape;1923;p21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24" name="Google Shape;1924;p218"/>
          <p:cNvSpPr/>
          <p:nvPr/>
        </p:nvSpPr>
        <p:spPr>
          <a:xfrm>
            <a:off x="920700" y="1222800"/>
            <a:ext cx="2194500" cy="26979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25" name="Google Shape;1925;p218"/>
          <p:cNvSpPr/>
          <p:nvPr/>
        </p:nvSpPr>
        <p:spPr>
          <a:xfrm>
            <a:off x="3474750" y="1222800"/>
            <a:ext cx="2194500" cy="26979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26" name="Google Shape;1926;p218"/>
          <p:cNvSpPr/>
          <p:nvPr/>
        </p:nvSpPr>
        <p:spPr>
          <a:xfrm>
            <a:off x="6044400" y="1222800"/>
            <a:ext cx="2194500" cy="26979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27" name="Google Shape;1927;p218"/>
          <p:cNvSpPr txBox="1"/>
          <p:nvPr/>
        </p:nvSpPr>
        <p:spPr>
          <a:xfrm>
            <a:off x="6044400" y="2972875"/>
            <a:ext cx="21945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600">
                <a:solidFill>
                  <a:srgbClr val="FFFFFF"/>
                </a:solidFill>
                <a:latin typeface="Nunito Sans ExtraBold"/>
                <a:ea typeface="Nunito Sans ExtraBold"/>
                <a:cs typeface="Nunito Sans ExtraBold"/>
                <a:sym typeface="Nunito Sans ExtraBold"/>
              </a:rPr>
              <a:t>Infrastructure </a:t>
            </a:r>
            <a:endParaRPr sz="16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lang="en" sz="1600">
                <a:solidFill>
                  <a:srgbClr val="FFFFFF"/>
                </a:solidFill>
                <a:latin typeface="Nunito Sans ExtraBold"/>
                <a:ea typeface="Nunito Sans ExtraBold"/>
                <a:cs typeface="Nunito Sans ExtraBold"/>
                <a:sym typeface="Nunito Sans ExtraBold"/>
              </a:rPr>
              <a:t>&amp; Talent </a:t>
            </a:r>
            <a:endParaRPr sz="16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i="0" sz="16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i="0" sz="1600" u="none" cap="none" strike="noStrike">
              <a:solidFill>
                <a:srgbClr val="FFFFFF"/>
              </a:solidFill>
              <a:latin typeface="Nunito Sans ExtraBold"/>
              <a:ea typeface="Nunito Sans ExtraBold"/>
              <a:cs typeface="Nunito Sans ExtraBold"/>
              <a:sym typeface="Nunito Sans ExtraBold"/>
            </a:endParaRPr>
          </a:p>
        </p:txBody>
      </p:sp>
      <p:sp>
        <p:nvSpPr>
          <p:cNvPr id="1928" name="Google Shape;1928;p218"/>
          <p:cNvSpPr txBox="1"/>
          <p:nvPr/>
        </p:nvSpPr>
        <p:spPr>
          <a:xfrm>
            <a:off x="3482550" y="2972875"/>
            <a:ext cx="21945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1600">
                <a:solidFill>
                  <a:srgbClr val="FFFFFF"/>
                </a:solidFill>
                <a:latin typeface="Nunito Sans ExtraBold"/>
                <a:ea typeface="Nunito Sans ExtraBold"/>
                <a:cs typeface="Nunito Sans ExtraBold"/>
                <a:sym typeface="Nunito Sans ExtraBold"/>
              </a:rPr>
              <a:t>Emerging AI Ecosystem</a:t>
            </a:r>
            <a:endParaRPr i="0" sz="1600" u="none" cap="none" strike="noStrike">
              <a:solidFill>
                <a:srgbClr val="FFFFFF"/>
              </a:solidFill>
              <a:latin typeface="Nunito Sans ExtraBold"/>
              <a:ea typeface="Nunito Sans ExtraBold"/>
              <a:cs typeface="Nunito Sans ExtraBold"/>
              <a:sym typeface="Nunito Sans ExtraBold"/>
            </a:endParaRPr>
          </a:p>
        </p:txBody>
      </p:sp>
      <p:sp>
        <p:nvSpPr>
          <p:cNvPr id="1929" name="Google Shape;1929;p218"/>
          <p:cNvSpPr txBox="1"/>
          <p:nvPr/>
        </p:nvSpPr>
        <p:spPr>
          <a:xfrm>
            <a:off x="920700" y="2972875"/>
            <a:ext cx="2196900" cy="48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1600">
                <a:solidFill>
                  <a:srgbClr val="FFFFFF"/>
                </a:solidFill>
                <a:latin typeface="Nunito Sans ExtraBold"/>
                <a:ea typeface="Nunito Sans ExtraBold"/>
                <a:cs typeface="Nunito Sans ExtraBold"/>
                <a:sym typeface="Nunito Sans ExtraBold"/>
              </a:rPr>
              <a:t>Foundation </a:t>
            </a:r>
            <a:br>
              <a:rPr lang="en" sz="1600">
                <a:solidFill>
                  <a:srgbClr val="FFFFFF"/>
                </a:solidFill>
                <a:latin typeface="Nunito Sans ExtraBold"/>
                <a:ea typeface="Nunito Sans ExtraBold"/>
                <a:cs typeface="Nunito Sans ExtraBold"/>
                <a:sym typeface="Nunito Sans ExtraBold"/>
              </a:rPr>
            </a:br>
            <a:r>
              <a:rPr lang="en" sz="1600">
                <a:solidFill>
                  <a:srgbClr val="FFFFFF"/>
                </a:solidFill>
                <a:latin typeface="Nunito Sans ExtraBold"/>
                <a:ea typeface="Nunito Sans ExtraBold"/>
                <a:cs typeface="Nunito Sans ExtraBold"/>
                <a:sym typeface="Nunito Sans ExtraBold"/>
              </a:rPr>
              <a:t>Models</a:t>
            </a:r>
            <a:endParaRPr i="0" sz="1600" u="none" cap="none" strike="noStrike">
              <a:solidFill>
                <a:srgbClr val="FFFFFF"/>
              </a:solidFill>
              <a:latin typeface="Nunito Sans ExtraBold"/>
              <a:ea typeface="Nunito Sans ExtraBold"/>
              <a:cs typeface="Nunito Sans ExtraBold"/>
              <a:sym typeface="Nunito Sans ExtraBold"/>
            </a:endParaRPr>
          </a:p>
        </p:txBody>
      </p:sp>
      <p:pic>
        <p:nvPicPr>
          <p:cNvPr id="1930" name="Google Shape;1930;p218"/>
          <p:cNvPicPr preferRelativeResize="0"/>
          <p:nvPr/>
        </p:nvPicPr>
        <p:blipFill>
          <a:blip r:embed="rId3">
            <a:alphaModFix/>
          </a:blip>
          <a:stretch>
            <a:fillRect/>
          </a:stretch>
        </p:blipFill>
        <p:spPr>
          <a:xfrm>
            <a:off x="1560750" y="1857375"/>
            <a:ext cx="914400" cy="914400"/>
          </a:xfrm>
          <a:prstGeom prst="rect">
            <a:avLst/>
          </a:prstGeom>
          <a:noFill/>
          <a:ln>
            <a:noFill/>
          </a:ln>
        </p:spPr>
      </p:pic>
      <p:pic>
        <p:nvPicPr>
          <p:cNvPr id="1931" name="Google Shape;1931;p218"/>
          <p:cNvPicPr preferRelativeResize="0"/>
          <p:nvPr/>
        </p:nvPicPr>
        <p:blipFill>
          <a:blip r:embed="rId4">
            <a:alphaModFix/>
          </a:blip>
          <a:stretch>
            <a:fillRect/>
          </a:stretch>
        </p:blipFill>
        <p:spPr>
          <a:xfrm>
            <a:off x="6684450" y="1857375"/>
            <a:ext cx="914400" cy="914400"/>
          </a:xfrm>
          <a:prstGeom prst="rect">
            <a:avLst/>
          </a:prstGeom>
          <a:noFill/>
          <a:ln>
            <a:noFill/>
          </a:ln>
        </p:spPr>
      </p:pic>
      <p:pic>
        <p:nvPicPr>
          <p:cNvPr id="1932" name="Google Shape;1932;p218"/>
          <p:cNvPicPr preferRelativeResize="0"/>
          <p:nvPr/>
        </p:nvPicPr>
        <p:blipFill>
          <a:blip r:embed="rId5">
            <a:alphaModFix/>
          </a:blip>
          <a:stretch>
            <a:fillRect/>
          </a:stretch>
        </p:blipFill>
        <p:spPr>
          <a:xfrm>
            <a:off x="4096625" y="1857375"/>
            <a:ext cx="914400" cy="91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936" name="Shape 1936"/>
        <p:cNvGrpSpPr/>
        <p:nvPr/>
      </p:nvGrpSpPr>
      <p:grpSpPr>
        <a:xfrm>
          <a:off x="0" y="0"/>
          <a:ext cx="0" cy="0"/>
          <a:chOff x="0" y="0"/>
          <a:chExt cx="0" cy="0"/>
        </a:xfrm>
      </p:grpSpPr>
      <p:sp>
        <p:nvSpPr>
          <p:cNvPr id="1937" name="Google Shape;1937;p21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38" name="Google Shape;1938;p219"/>
          <p:cNvSpPr txBox="1"/>
          <p:nvPr/>
        </p:nvSpPr>
        <p:spPr>
          <a:xfrm>
            <a:off x="457200" y="397075"/>
            <a:ext cx="8318100" cy="51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200">
                <a:solidFill>
                  <a:schemeClr val="dk1"/>
                </a:solidFill>
                <a:latin typeface="Barlow Condensed"/>
                <a:ea typeface="Barlow Condensed"/>
                <a:cs typeface="Barlow Condensed"/>
                <a:sym typeface="Barlow Condensed"/>
              </a:rPr>
              <a:t>FOUNDATION MODELS </a:t>
            </a:r>
            <a:endParaRPr b="1" sz="3200">
              <a:solidFill>
                <a:schemeClr val="dk1"/>
              </a:solidFill>
              <a:latin typeface="Barlow Condensed"/>
              <a:ea typeface="Barlow Condensed"/>
              <a:cs typeface="Barlow Condensed"/>
              <a:sym typeface="Barlow Condensed"/>
            </a:endParaRPr>
          </a:p>
        </p:txBody>
      </p:sp>
      <p:sp>
        <p:nvSpPr>
          <p:cNvPr id="1939" name="Google Shape;1939;p219"/>
          <p:cNvSpPr txBox="1"/>
          <p:nvPr/>
        </p:nvSpPr>
        <p:spPr>
          <a:xfrm>
            <a:off x="457200" y="1676400"/>
            <a:ext cx="8229600" cy="2325900"/>
          </a:xfrm>
          <a:prstGeom prst="rect">
            <a:avLst/>
          </a:prstGeom>
          <a:noFill/>
          <a:ln>
            <a:noFill/>
          </a:ln>
        </p:spPr>
        <p:txBody>
          <a:bodyPr anchorCtr="0" anchor="ctr" bIns="182875" lIns="182875" spcFirstLastPara="1" rIns="91425" wrap="square" tIns="182875">
            <a:noAutofit/>
          </a:bodyPr>
          <a:lstStyle/>
          <a:p>
            <a:pPr indent="0" lvl="0" marL="91440" marR="91440" rtl="0" algn="l">
              <a:lnSpc>
                <a:spcPct val="100000"/>
              </a:lnSpc>
              <a:spcBef>
                <a:spcPts val="0"/>
              </a:spcBef>
              <a:spcAft>
                <a:spcPts val="0"/>
              </a:spcAft>
              <a:buNone/>
            </a:pPr>
            <a:r>
              <a:rPr lang="en" sz="2400">
                <a:solidFill>
                  <a:schemeClr val="dk1"/>
                </a:solidFill>
                <a:latin typeface="Nunito Sans"/>
                <a:ea typeface="Nunito Sans"/>
                <a:cs typeface="Nunito Sans"/>
                <a:sym typeface="Nunito Sans"/>
              </a:rPr>
              <a:t>When we talk about LLMs or AI Art, we’re talking </a:t>
            </a:r>
            <a:r>
              <a:rPr b="1" lang="en" sz="2400">
                <a:solidFill>
                  <a:schemeClr val="dk1"/>
                </a:solidFill>
                <a:highlight>
                  <a:schemeClr val="accent4"/>
                </a:highlight>
                <a:latin typeface="Nunito Sans"/>
                <a:ea typeface="Nunito Sans"/>
                <a:cs typeface="Nunito Sans"/>
                <a:sym typeface="Nunito Sans"/>
              </a:rPr>
              <a:t>foundation models</a:t>
            </a:r>
            <a:r>
              <a:rPr lang="en" sz="2400">
                <a:solidFill>
                  <a:schemeClr val="dk1"/>
                </a:solidFill>
                <a:latin typeface="Nunito Sans"/>
                <a:ea typeface="Nunito Sans"/>
                <a:cs typeface="Nunito Sans"/>
                <a:sym typeface="Nunito Sans"/>
              </a:rPr>
              <a:t>.</a:t>
            </a:r>
            <a:endParaRPr sz="2400">
              <a:solidFill>
                <a:schemeClr val="dk1"/>
              </a:solidFill>
              <a:latin typeface="Nunito Sans"/>
              <a:ea typeface="Nunito Sans"/>
              <a:cs typeface="Nunito Sans"/>
              <a:sym typeface="Nunito Sans"/>
            </a:endParaRPr>
          </a:p>
          <a:p>
            <a:pPr indent="0" lvl="0" marL="91440" marR="91440" rtl="0" algn="l">
              <a:lnSpc>
                <a:spcPct val="100000"/>
              </a:lnSpc>
              <a:spcBef>
                <a:spcPts val="1000"/>
              </a:spcBef>
              <a:spcAft>
                <a:spcPts val="1000"/>
              </a:spcAft>
              <a:buNone/>
            </a:pPr>
            <a:r>
              <a:rPr lang="en" sz="2400">
                <a:solidFill>
                  <a:schemeClr val="dk1"/>
                </a:solidFill>
                <a:latin typeface="Nunito Sans"/>
                <a:ea typeface="Nunito Sans"/>
                <a:cs typeface="Nunito Sans"/>
                <a:sym typeface="Nunito Sans"/>
              </a:rPr>
              <a:t>Deep learning models trained on</a:t>
            </a:r>
            <a:r>
              <a:rPr b="1" lang="en" sz="2400">
                <a:solidFill>
                  <a:schemeClr val="dk1"/>
                </a:solidFill>
                <a:latin typeface="Nunito Sans"/>
                <a:ea typeface="Nunito Sans"/>
                <a:cs typeface="Nunito Sans"/>
                <a:sym typeface="Nunito Sans"/>
              </a:rPr>
              <a:t> </a:t>
            </a:r>
            <a:r>
              <a:rPr lang="en" sz="2400">
                <a:solidFill>
                  <a:schemeClr val="dk1"/>
                </a:solidFill>
                <a:latin typeface="Nunito Sans"/>
                <a:ea typeface="Nunito Sans"/>
                <a:cs typeface="Nunito Sans"/>
                <a:sym typeface="Nunito Sans"/>
              </a:rPr>
              <a:t>vast quantities of unstructured, unlabeled data. </a:t>
            </a:r>
            <a:endParaRPr sz="1300">
              <a:solidFill>
                <a:schemeClr val="dk1"/>
              </a:solidFill>
              <a:latin typeface="Nunito Sans"/>
              <a:ea typeface="Nunito Sans"/>
              <a:cs typeface="Nunito Sans"/>
              <a:sym typeface="Nunito Sans"/>
            </a:endParaRPr>
          </a:p>
        </p:txBody>
      </p:sp>
      <p:grpSp>
        <p:nvGrpSpPr>
          <p:cNvPr id="1940" name="Google Shape;1940;p219"/>
          <p:cNvGrpSpPr/>
          <p:nvPr/>
        </p:nvGrpSpPr>
        <p:grpSpPr>
          <a:xfrm>
            <a:off x="5943942" y="222050"/>
            <a:ext cx="2742963" cy="1008300"/>
            <a:chOff x="5943942" y="222050"/>
            <a:chExt cx="2742963" cy="1008300"/>
          </a:xfrm>
        </p:grpSpPr>
        <p:sp>
          <p:nvSpPr>
            <p:cNvPr id="1941" name="Google Shape;1941;p219"/>
            <p:cNvSpPr/>
            <p:nvPr/>
          </p:nvSpPr>
          <p:spPr>
            <a:xfrm>
              <a:off x="5943942"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42" name="Google Shape;1942;p219"/>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43" name="Google Shape;1943;p219"/>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44" name="Google Shape;1944;p219"/>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Infrastructure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&amp; Talent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1945" name="Google Shape;1945;p219"/>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Emerging AI Ecosystem</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1946" name="Google Shape;1946;p219"/>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Foundation </a:t>
              </a:r>
              <a:br>
                <a:rPr lang="en" sz="700">
                  <a:solidFill>
                    <a:srgbClr val="FFFFFF"/>
                  </a:solidFill>
                  <a:latin typeface="Nunito Sans ExtraBold"/>
                  <a:ea typeface="Nunito Sans ExtraBold"/>
                  <a:cs typeface="Nunito Sans ExtraBold"/>
                  <a:sym typeface="Nunito Sans ExtraBold"/>
                </a:rPr>
              </a:br>
              <a:r>
                <a:rPr lang="en" sz="700">
                  <a:solidFill>
                    <a:srgbClr val="FFFFFF"/>
                  </a:solidFill>
                  <a:latin typeface="Nunito Sans ExtraBold"/>
                  <a:ea typeface="Nunito Sans ExtraBold"/>
                  <a:cs typeface="Nunito Sans ExtraBold"/>
                  <a:sym typeface="Nunito Sans ExtraBold"/>
                </a:rPr>
                <a:t>Models</a:t>
              </a:r>
              <a:endParaRPr i="0" sz="700" u="none" cap="none" strike="noStrike">
                <a:solidFill>
                  <a:srgbClr val="FFFFFF"/>
                </a:solidFill>
                <a:latin typeface="Nunito Sans ExtraBold"/>
                <a:ea typeface="Nunito Sans ExtraBold"/>
                <a:cs typeface="Nunito Sans ExtraBold"/>
                <a:sym typeface="Nunito Sans ExtraBold"/>
              </a:endParaRPr>
            </a:p>
          </p:txBody>
        </p:sp>
        <p:pic>
          <p:nvPicPr>
            <p:cNvPr id="1947" name="Google Shape;1947;p219"/>
            <p:cNvPicPr preferRelativeResize="0"/>
            <p:nvPr/>
          </p:nvPicPr>
          <p:blipFill>
            <a:blip r:embed="rId3">
              <a:alphaModFix/>
            </a:blip>
            <a:stretch>
              <a:fillRect/>
            </a:stretch>
          </p:blipFill>
          <p:spPr>
            <a:xfrm>
              <a:off x="6183832" y="459191"/>
              <a:ext cx="342717" cy="341712"/>
            </a:xfrm>
            <a:prstGeom prst="rect">
              <a:avLst/>
            </a:prstGeom>
            <a:noFill/>
            <a:ln>
              <a:noFill/>
            </a:ln>
          </p:spPr>
        </p:pic>
        <p:pic>
          <p:nvPicPr>
            <p:cNvPr id="1948" name="Google Shape;1948;p219"/>
            <p:cNvPicPr preferRelativeResize="0"/>
            <p:nvPr/>
          </p:nvPicPr>
          <p:blipFill>
            <a:blip r:embed="rId4">
              <a:alphaModFix/>
            </a:blip>
            <a:stretch>
              <a:fillRect/>
            </a:stretch>
          </p:blipFill>
          <p:spPr>
            <a:xfrm>
              <a:off x="8104195" y="459191"/>
              <a:ext cx="342717" cy="341712"/>
            </a:xfrm>
            <a:prstGeom prst="rect">
              <a:avLst/>
            </a:prstGeom>
            <a:noFill/>
            <a:ln>
              <a:noFill/>
            </a:ln>
          </p:spPr>
        </p:pic>
        <p:pic>
          <p:nvPicPr>
            <p:cNvPr id="1949" name="Google Shape;1949;p219"/>
            <p:cNvPicPr preferRelativeResize="0"/>
            <p:nvPr/>
          </p:nvPicPr>
          <p:blipFill>
            <a:blip r:embed="rId5">
              <a:alphaModFix/>
            </a:blip>
            <a:stretch>
              <a:fillRect/>
            </a:stretch>
          </p:blipFill>
          <p:spPr>
            <a:xfrm>
              <a:off x="7134278" y="459191"/>
              <a:ext cx="342717" cy="341712"/>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53" name="Shape 1953"/>
        <p:cNvGrpSpPr/>
        <p:nvPr/>
      </p:nvGrpSpPr>
      <p:grpSpPr>
        <a:xfrm>
          <a:off x="0" y="0"/>
          <a:ext cx="0" cy="0"/>
          <a:chOff x="0" y="0"/>
          <a:chExt cx="0" cy="0"/>
        </a:xfrm>
      </p:grpSpPr>
      <p:sp>
        <p:nvSpPr>
          <p:cNvPr id="1954" name="Google Shape;1954;p22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955" name="Google Shape;1955;p220"/>
          <p:cNvPicPr preferRelativeResize="0"/>
          <p:nvPr/>
        </p:nvPicPr>
        <p:blipFill rotWithShape="1">
          <a:blip r:embed="rId3">
            <a:alphaModFix/>
          </a:blip>
          <a:srcRect b="25505" l="14773" r="14773" t="23644"/>
          <a:stretch/>
        </p:blipFill>
        <p:spPr>
          <a:xfrm>
            <a:off x="989650" y="1519375"/>
            <a:ext cx="1529736" cy="677745"/>
          </a:xfrm>
          <a:prstGeom prst="rect">
            <a:avLst/>
          </a:prstGeom>
          <a:noFill/>
          <a:ln>
            <a:noFill/>
          </a:ln>
        </p:spPr>
      </p:pic>
      <p:pic>
        <p:nvPicPr>
          <p:cNvPr id="1956" name="Google Shape;1956;p220"/>
          <p:cNvPicPr preferRelativeResize="0"/>
          <p:nvPr/>
        </p:nvPicPr>
        <p:blipFill>
          <a:blip r:embed="rId4">
            <a:alphaModFix/>
          </a:blip>
          <a:stretch>
            <a:fillRect/>
          </a:stretch>
        </p:blipFill>
        <p:spPr>
          <a:xfrm>
            <a:off x="6369216" y="1569690"/>
            <a:ext cx="1785134" cy="577114"/>
          </a:xfrm>
          <a:prstGeom prst="rect">
            <a:avLst/>
          </a:prstGeom>
          <a:noFill/>
          <a:ln>
            <a:noFill/>
          </a:ln>
        </p:spPr>
      </p:pic>
      <p:pic>
        <p:nvPicPr>
          <p:cNvPr id="1957" name="Google Shape;1957;p220"/>
          <p:cNvPicPr preferRelativeResize="0"/>
          <p:nvPr/>
        </p:nvPicPr>
        <p:blipFill>
          <a:blip r:embed="rId5">
            <a:alphaModFix/>
          </a:blip>
          <a:stretch>
            <a:fillRect/>
          </a:stretch>
        </p:blipFill>
        <p:spPr>
          <a:xfrm>
            <a:off x="3056683" y="1569690"/>
            <a:ext cx="2775235" cy="577114"/>
          </a:xfrm>
          <a:prstGeom prst="rect">
            <a:avLst/>
          </a:prstGeom>
          <a:noFill/>
          <a:ln>
            <a:noFill/>
          </a:ln>
        </p:spPr>
      </p:pic>
      <p:pic>
        <p:nvPicPr>
          <p:cNvPr id="1958" name="Google Shape;1958;p220"/>
          <p:cNvPicPr preferRelativeResize="0"/>
          <p:nvPr/>
        </p:nvPicPr>
        <p:blipFill>
          <a:blip r:embed="rId6">
            <a:alphaModFix/>
          </a:blip>
          <a:stretch>
            <a:fillRect/>
          </a:stretch>
        </p:blipFill>
        <p:spPr>
          <a:xfrm>
            <a:off x="1010753" y="3492912"/>
            <a:ext cx="1712511" cy="886917"/>
          </a:xfrm>
          <a:prstGeom prst="rect">
            <a:avLst/>
          </a:prstGeom>
          <a:noFill/>
          <a:ln>
            <a:noFill/>
          </a:ln>
        </p:spPr>
      </p:pic>
      <p:pic>
        <p:nvPicPr>
          <p:cNvPr id="1959" name="Google Shape;1959;p220"/>
          <p:cNvPicPr preferRelativeResize="0"/>
          <p:nvPr/>
        </p:nvPicPr>
        <p:blipFill>
          <a:blip r:embed="rId7">
            <a:alphaModFix/>
          </a:blip>
          <a:stretch>
            <a:fillRect/>
          </a:stretch>
        </p:blipFill>
        <p:spPr>
          <a:xfrm>
            <a:off x="3309244" y="3429878"/>
            <a:ext cx="1984854" cy="1012985"/>
          </a:xfrm>
          <a:prstGeom prst="rect">
            <a:avLst/>
          </a:prstGeom>
          <a:noFill/>
          <a:ln>
            <a:noFill/>
          </a:ln>
        </p:spPr>
      </p:pic>
      <p:pic>
        <p:nvPicPr>
          <p:cNvPr id="1960" name="Google Shape;1960;p220"/>
          <p:cNvPicPr preferRelativeResize="0"/>
          <p:nvPr/>
        </p:nvPicPr>
        <p:blipFill rotWithShape="1">
          <a:blip r:embed="rId8">
            <a:alphaModFix/>
          </a:blip>
          <a:srcRect b="26261" l="13683" r="12629" t="6280"/>
          <a:stretch/>
        </p:blipFill>
        <p:spPr>
          <a:xfrm>
            <a:off x="5880076" y="3517489"/>
            <a:ext cx="2295374" cy="837762"/>
          </a:xfrm>
          <a:prstGeom prst="rect">
            <a:avLst/>
          </a:prstGeom>
          <a:noFill/>
          <a:ln>
            <a:noFill/>
          </a:ln>
        </p:spPr>
      </p:pic>
      <p:sp>
        <p:nvSpPr>
          <p:cNvPr id="1961" name="Google Shape;1961;p220"/>
          <p:cNvSpPr txBox="1"/>
          <p:nvPr/>
        </p:nvSpPr>
        <p:spPr>
          <a:xfrm>
            <a:off x="457200" y="548250"/>
            <a:ext cx="4623300" cy="677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600"/>
              </a:spcBef>
              <a:spcAft>
                <a:spcPts val="400"/>
              </a:spcAft>
              <a:buNone/>
            </a:pPr>
            <a:r>
              <a:rPr b="1" lang="en" sz="3200">
                <a:solidFill>
                  <a:srgbClr val="222222"/>
                </a:solidFill>
                <a:latin typeface="Barlow Semi Condensed"/>
                <a:ea typeface="Barlow Semi Condensed"/>
                <a:cs typeface="Barlow Semi Condensed"/>
                <a:sym typeface="Barlow Semi Condensed"/>
              </a:rPr>
              <a:t>PROPRIETARY</a:t>
            </a:r>
            <a:r>
              <a:rPr lang="en" sz="3200">
                <a:solidFill>
                  <a:srgbClr val="222222"/>
                </a:solidFill>
                <a:latin typeface="Barlow Semi Condensed"/>
                <a:ea typeface="Barlow Semi Condensed"/>
                <a:cs typeface="Barlow Semi Condensed"/>
                <a:sym typeface="Barlow Semi Condensed"/>
              </a:rPr>
              <a:t> MODELS:</a:t>
            </a:r>
            <a:endParaRPr sz="3200">
              <a:solidFill>
                <a:srgbClr val="222222"/>
              </a:solidFill>
              <a:latin typeface="Barlow Semi Condensed"/>
              <a:ea typeface="Barlow Semi Condensed"/>
              <a:cs typeface="Barlow Semi Condensed"/>
              <a:sym typeface="Barlow Semi Condensed"/>
            </a:endParaRPr>
          </a:p>
        </p:txBody>
      </p:sp>
      <p:sp>
        <p:nvSpPr>
          <p:cNvPr id="1962" name="Google Shape;1962;p220"/>
          <p:cNvSpPr txBox="1"/>
          <p:nvPr/>
        </p:nvSpPr>
        <p:spPr>
          <a:xfrm>
            <a:off x="457200" y="2623300"/>
            <a:ext cx="4114800" cy="677100"/>
          </a:xfrm>
          <a:prstGeom prst="rect">
            <a:avLst/>
          </a:prstGeom>
          <a:noFill/>
          <a:ln>
            <a:noFill/>
          </a:ln>
        </p:spPr>
        <p:txBody>
          <a:bodyPr anchorCtr="0" anchor="t" bIns="91425" lIns="0" spcFirstLastPara="1" rIns="91425" wrap="square" tIns="91425">
            <a:spAutoFit/>
          </a:bodyPr>
          <a:lstStyle/>
          <a:p>
            <a:pPr indent="0" lvl="0" marL="0" rtl="0" algn="l">
              <a:lnSpc>
                <a:spcPct val="115000"/>
              </a:lnSpc>
              <a:spcBef>
                <a:spcPts val="1600"/>
              </a:spcBef>
              <a:spcAft>
                <a:spcPts val="400"/>
              </a:spcAft>
              <a:buNone/>
            </a:pPr>
            <a:r>
              <a:rPr b="1" lang="en" sz="3200">
                <a:solidFill>
                  <a:srgbClr val="222222"/>
                </a:solidFill>
                <a:latin typeface="Barlow Semi Condensed"/>
                <a:ea typeface="Barlow Semi Condensed"/>
                <a:cs typeface="Barlow Semi Condensed"/>
                <a:sym typeface="Barlow Semi Condensed"/>
              </a:rPr>
              <a:t>OPEN-SOURCE</a:t>
            </a:r>
            <a:r>
              <a:rPr lang="en" sz="3200">
                <a:solidFill>
                  <a:srgbClr val="222222"/>
                </a:solidFill>
                <a:latin typeface="Barlow Semi Condensed"/>
                <a:ea typeface="Barlow Semi Condensed"/>
                <a:cs typeface="Barlow Semi Condensed"/>
                <a:sym typeface="Barlow Semi Condensed"/>
              </a:rPr>
              <a:t> MODELS:</a:t>
            </a:r>
            <a:endParaRPr sz="3200">
              <a:solidFill>
                <a:srgbClr val="222222"/>
              </a:solidFill>
              <a:latin typeface="Barlow Semi Condensed"/>
              <a:ea typeface="Barlow Semi Condensed"/>
              <a:cs typeface="Barlow Semi Condensed"/>
              <a:sym typeface="Barlow Semi Condensed"/>
            </a:endParaRPr>
          </a:p>
        </p:txBody>
      </p:sp>
      <p:grpSp>
        <p:nvGrpSpPr>
          <p:cNvPr id="1963" name="Google Shape;1963;p220"/>
          <p:cNvGrpSpPr/>
          <p:nvPr/>
        </p:nvGrpSpPr>
        <p:grpSpPr>
          <a:xfrm>
            <a:off x="5943942" y="222050"/>
            <a:ext cx="2742963" cy="1008300"/>
            <a:chOff x="5943942" y="222050"/>
            <a:chExt cx="2742963" cy="1008300"/>
          </a:xfrm>
        </p:grpSpPr>
        <p:sp>
          <p:nvSpPr>
            <p:cNvPr id="1964" name="Google Shape;1964;p220"/>
            <p:cNvSpPr/>
            <p:nvPr/>
          </p:nvSpPr>
          <p:spPr>
            <a:xfrm>
              <a:off x="5943942"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65" name="Google Shape;1965;p220"/>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66" name="Google Shape;1966;p220"/>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67" name="Google Shape;1967;p220"/>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Infrastructure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&amp; Talent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1968" name="Google Shape;1968;p220"/>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Emerging AI Ecosystem</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1969" name="Google Shape;1969;p220"/>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Foundation </a:t>
              </a:r>
              <a:br>
                <a:rPr lang="en" sz="700">
                  <a:solidFill>
                    <a:srgbClr val="FFFFFF"/>
                  </a:solidFill>
                  <a:latin typeface="Nunito Sans ExtraBold"/>
                  <a:ea typeface="Nunito Sans ExtraBold"/>
                  <a:cs typeface="Nunito Sans ExtraBold"/>
                  <a:sym typeface="Nunito Sans ExtraBold"/>
                </a:rPr>
              </a:br>
              <a:r>
                <a:rPr lang="en" sz="700">
                  <a:solidFill>
                    <a:srgbClr val="FFFFFF"/>
                  </a:solidFill>
                  <a:latin typeface="Nunito Sans ExtraBold"/>
                  <a:ea typeface="Nunito Sans ExtraBold"/>
                  <a:cs typeface="Nunito Sans ExtraBold"/>
                  <a:sym typeface="Nunito Sans ExtraBold"/>
                </a:rPr>
                <a:t>Models</a:t>
              </a:r>
              <a:endParaRPr i="0" sz="700" u="none" cap="none" strike="noStrike">
                <a:solidFill>
                  <a:srgbClr val="FFFFFF"/>
                </a:solidFill>
                <a:latin typeface="Nunito Sans ExtraBold"/>
                <a:ea typeface="Nunito Sans ExtraBold"/>
                <a:cs typeface="Nunito Sans ExtraBold"/>
                <a:sym typeface="Nunito Sans ExtraBold"/>
              </a:endParaRPr>
            </a:p>
          </p:txBody>
        </p:sp>
        <p:pic>
          <p:nvPicPr>
            <p:cNvPr id="1970" name="Google Shape;1970;p220"/>
            <p:cNvPicPr preferRelativeResize="0"/>
            <p:nvPr/>
          </p:nvPicPr>
          <p:blipFill>
            <a:blip r:embed="rId9">
              <a:alphaModFix/>
            </a:blip>
            <a:stretch>
              <a:fillRect/>
            </a:stretch>
          </p:blipFill>
          <p:spPr>
            <a:xfrm>
              <a:off x="6183832" y="459191"/>
              <a:ext cx="342717" cy="341712"/>
            </a:xfrm>
            <a:prstGeom prst="rect">
              <a:avLst/>
            </a:prstGeom>
            <a:noFill/>
            <a:ln>
              <a:noFill/>
            </a:ln>
          </p:spPr>
        </p:pic>
        <p:pic>
          <p:nvPicPr>
            <p:cNvPr id="1971" name="Google Shape;1971;p220"/>
            <p:cNvPicPr preferRelativeResize="0"/>
            <p:nvPr/>
          </p:nvPicPr>
          <p:blipFill>
            <a:blip r:embed="rId10">
              <a:alphaModFix/>
            </a:blip>
            <a:stretch>
              <a:fillRect/>
            </a:stretch>
          </p:blipFill>
          <p:spPr>
            <a:xfrm>
              <a:off x="8104195" y="459191"/>
              <a:ext cx="342717" cy="341712"/>
            </a:xfrm>
            <a:prstGeom prst="rect">
              <a:avLst/>
            </a:prstGeom>
            <a:noFill/>
            <a:ln>
              <a:noFill/>
            </a:ln>
          </p:spPr>
        </p:pic>
        <p:pic>
          <p:nvPicPr>
            <p:cNvPr id="1972" name="Google Shape;1972;p220"/>
            <p:cNvPicPr preferRelativeResize="0"/>
            <p:nvPr/>
          </p:nvPicPr>
          <p:blipFill>
            <a:blip r:embed="rId11">
              <a:alphaModFix/>
            </a:blip>
            <a:stretch>
              <a:fillRect/>
            </a:stretch>
          </p:blipFill>
          <p:spPr>
            <a:xfrm>
              <a:off x="7134278" y="459191"/>
              <a:ext cx="342717" cy="34171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76" name="Shape 1976"/>
        <p:cNvGrpSpPr/>
        <p:nvPr/>
      </p:nvGrpSpPr>
      <p:grpSpPr>
        <a:xfrm>
          <a:off x="0" y="0"/>
          <a:ext cx="0" cy="0"/>
          <a:chOff x="0" y="0"/>
          <a:chExt cx="0" cy="0"/>
        </a:xfrm>
      </p:grpSpPr>
      <p:sp>
        <p:nvSpPr>
          <p:cNvPr id="1977" name="Google Shape;1977;p221"/>
          <p:cNvSpPr txBox="1"/>
          <p:nvPr/>
        </p:nvSpPr>
        <p:spPr>
          <a:xfrm>
            <a:off x="636250" y="457200"/>
            <a:ext cx="3779700" cy="11697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1600"/>
              </a:spcBef>
              <a:spcAft>
                <a:spcPts val="400"/>
              </a:spcAft>
              <a:buNone/>
            </a:pPr>
            <a:r>
              <a:rPr lang="en" sz="3200">
                <a:solidFill>
                  <a:schemeClr val="dk1"/>
                </a:solidFill>
                <a:latin typeface="Barlow Semi Condensed"/>
                <a:ea typeface="Barlow Semi Condensed"/>
                <a:cs typeface="Barlow Semi Condensed"/>
                <a:sym typeface="Barlow Semi Condensed"/>
              </a:rPr>
              <a:t>When to Use</a:t>
            </a:r>
            <a:r>
              <a:rPr b="1" lang="en" sz="3200">
                <a:solidFill>
                  <a:schemeClr val="dk1"/>
                </a:solidFill>
                <a:latin typeface="Barlow Semi Condensed"/>
                <a:ea typeface="Barlow Semi Condensed"/>
                <a:cs typeface="Barlow Semi Condensed"/>
                <a:sym typeface="Barlow Semi Condensed"/>
              </a:rPr>
              <a:t> </a:t>
            </a:r>
            <a:r>
              <a:rPr b="1" lang="en" sz="3200">
                <a:solidFill>
                  <a:schemeClr val="dk1"/>
                </a:solidFill>
                <a:highlight>
                  <a:schemeClr val="accent4"/>
                </a:highlight>
                <a:latin typeface="Barlow Semi Condensed"/>
                <a:ea typeface="Barlow Semi Condensed"/>
                <a:cs typeface="Barlow Semi Condensed"/>
                <a:sym typeface="Barlow Semi Condensed"/>
              </a:rPr>
              <a:t>Proprietary</a:t>
            </a:r>
            <a:r>
              <a:rPr lang="en" sz="3200">
                <a:solidFill>
                  <a:schemeClr val="dk1"/>
                </a:solidFill>
                <a:latin typeface="Barlow Semi Condensed"/>
                <a:ea typeface="Barlow Semi Condensed"/>
                <a:cs typeface="Barlow Semi Condensed"/>
                <a:sym typeface="Barlow Semi Condensed"/>
              </a:rPr>
              <a:t> Models:</a:t>
            </a:r>
            <a:endParaRPr sz="3200">
              <a:solidFill>
                <a:schemeClr val="dk1"/>
              </a:solidFill>
              <a:latin typeface="Barlow Semi Condensed"/>
              <a:ea typeface="Barlow Semi Condensed"/>
              <a:cs typeface="Barlow Semi Condensed"/>
              <a:sym typeface="Barlow Semi Condensed"/>
            </a:endParaRPr>
          </a:p>
        </p:txBody>
      </p:sp>
      <p:sp>
        <p:nvSpPr>
          <p:cNvPr id="1978" name="Google Shape;1978;p221"/>
          <p:cNvSpPr txBox="1"/>
          <p:nvPr/>
        </p:nvSpPr>
        <p:spPr>
          <a:xfrm>
            <a:off x="636250" y="2032413"/>
            <a:ext cx="4844400" cy="2121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Nunito Sans"/>
                <a:ea typeface="Nunito Sans"/>
                <a:cs typeface="Nunito Sans"/>
                <a:sym typeface="Nunito Sans"/>
              </a:rPr>
              <a:t>The top performing model is required </a:t>
            </a:r>
            <a:endParaRPr sz="1800">
              <a:solidFill>
                <a:schemeClr val="dk1"/>
              </a:solidFill>
              <a:latin typeface="Nunito Sans"/>
              <a:ea typeface="Nunito Sans"/>
              <a:cs typeface="Nunito Sans"/>
              <a:sym typeface="Nunito Sans"/>
            </a:endParaRPr>
          </a:p>
          <a:p>
            <a:pPr indent="-342900" lvl="0" marL="457200" rtl="0" algn="l">
              <a:lnSpc>
                <a:spcPct val="115000"/>
              </a:lnSpc>
              <a:spcBef>
                <a:spcPts val="1000"/>
              </a:spcBef>
              <a:spcAft>
                <a:spcPts val="0"/>
              </a:spcAft>
              <a:buClr>
                <a:schemeClr val="dk1"/>
              </a:buClr>
              <a:buSzPts val="1800"/>
              <a:buFont typeface="Proxima Nova"/>
              <a:buChar char="●"/>
            </a:pPr>
            <a:r>
              <a:rPr lang="en" sz="1800">
                <a:solidFill>
                  <a:schemeClr val="dk1"/>
                </a:solidFill>
                <a:latin typeface="Nunito Sans"/>
                <a:ea typeface="Nunito Sans"/>
                <a:cs typeface="Nunito Sans"/>
                <a:sym typeface="Nunito Sans"/>
              </a:rPr>
              <a:t>Talent to configure &amp; maintain is low </a:t>
            </a:r>
            <a:endParaRPr sz="1800">
              <a:solidFill>
                <a:schemeClr val="dk1"/>
              </a:solidFill>
              <a:latin typeface="Nunito Sans"/>
              <a:ea typeface="Nunito Sans"/>
              <a:cs typeface="Nunito Sans"/>
              <a:sym typeface="Nunito Sans"/>
            </a:endParaRPr>
          </a:p>
          <a:p>
            <a:pPr indent="-342900" lvl="0" marL="457200" rtl="0" algn="l">
              <a:lnSpc>
                <a:spcPct val="115000"/>
              </a:lnSpc>
              <a:spcBef>
                <a:spcPts val="1000"/>
              </a:spcBef>
              <a:spcAft>
                <a:spcPts val="0"/>
              </a:spcAft>
              <a:buClr>
                <a:schemeClr val="dk1"/>
              </a:buClr>
              <a:buSzPts val="1800"/>
              <a:buFont typeface="Proxima Nova"/>
              <a:buChar char="●"/>
            </a:pPr>
            <a:r>
              <a:rPr lang="en" sz="1800">
                <a:solidFill>
                  <a:schemeClr val="dk1"/>
                </a:solidFill>
                <a:latin typeface="Nunito Sans"/>
                <a:ea typeface="Nunito Sans"/>
                <a:cs typeface="Nunito Sans"/>
                <a:sym typeface="Nunito Sans"/>
              </a:rPr>
              <a:t>Low-code options (plugins)</a:t>
            </a:r>
            <a:endParaRPr sz="1800">
              <a:solidFill>
                <a:schemeClr val="dk1"/>
              </a:solidFill>
              <a:latin typeface="Nunito Sans"/>
              <a:ea typeface="Nunito Sans"/>
              <a:cs typeface="Nunito Sans"/>
              <a:sym typeface="Nunito Sans"/>
            </a:endParaRPr>
          </a:p>
          <a:p>
            <a:pPr indent="-342900" lvl="0" marL="457200" rtl="0" algn="l">
              <a:lnSpc>
                <a:spcPct val="115000"/>
              </a:lnSpc>
              <a:spcBef>
                <a:spcPts val="1000"/>
              </a:spcBef>
              <a:spcAft>
                <a:spcPts val="1000"/>
              </a:spcAft>
              <a:buClr>
                <a:schemeClr val="dk1"/>
              </a:buClr>
              <a:buSzPts val="1800"/>
              <a:buFont typeface="Proxima Nova"/>
              <a:buChar char="●"/>
            </a:pPr>
            <a:r>
              <a:rPr lang="en" sz="1800">
                <a:solidFill>
                  <a:schemeClr val="dk1"/>
                </a:solidFill>
                <a:latin typeface="Nunito Sans"/>
                <a:ea typeface="Nunito Sans"/>
                <a:cs typeface="Nunito Sans"/>
                <a:sym typeface="Nunito Sans"/>
              </a:rPr>
              <a:t>Lacking the proper infrastructure to run a model</a:t>
            </a:r>
            <a:endParaRPr sz="1800">
              <a:solidFill>
                <a:schemeClr val="dk1"/>
              </a:solidFill>
              <a:latin typeface="Nunito Sans"/>
              <a:ea typeface="Nunito Sans"/>
              <a:cs typeface="Nunito Sans"/>
              <a:sym typeface="Nunito Sans"/>
            </a:endParaRPr>
          </a:p>
        </p:txBody>
      </p:sp>
      <p:pic>
        <p:nvPicPr>
          <p:cNvPr id="1979" name="Google Shape;1979;p221"/>
          <p:cNvPicPr preferRelativeResize="0"/>
          <p:nvPr/>
        </p:nvPicPr>
        <p:blipFill rotWithShape="1">
          <a:blip r:embed="rId3">
            <a:alphaModFix/>
          </a:blip>
          <a:srcRect b="25505" l="14773" r="14773" t="23644"/>
          <a:stretch/>
        </p:blipFill>
        <p:spPr>
          <a:xfrm>
            <a:off x="7185764" y="2117928"/>
            <a:ext cx="1234351" cy="531269"/>
          </a:xfrm>
          <a:prstGeom prst="rect">
            <a:avLst/>
          </a:prstGeom>
          <a:noFill/>
          <a:ln>
            <a:noFill/>
          </a:ln>
        </p:spPr>
      </p:pic>
      <p:pic>
        <p:nvPicPr>
          <p:cNvPr id="1980" name="Google Shape;1980;p221"/>
          <p:cNvPicPr preferRelativeResize="0"/>
          <p:nvPr/>
        </p:nvPicPr>
        <p:blipFill>
          <a:blip r:embed="rId4">
            <a:alphaModFix/>
          </a:blip>
          <a:stretch>
            <a:fillRect/>
          </a:stretch>
        </p:blipFill>
        <p:spPr>
          <a:xfrm>
            <a:off x="6979663" y="3536642"/>
            <a:ext cx="1440433" cy="452387"/>
          </a:xfrm>
          <a:prstGeom prst="rect">
            <a:avLst/>
          </a:prstGeom>
          <a:noFill/>
          <a:ln>
            <a:noFill/>
          </a:ln>
        </p:spPr>
      </p:pic>
      <p:pic>
        <p:nvPicPr>
          <p:cNvPr id="1981" name="Google Shape;1981;p221"/>
          <p:cNvPicPr preferRelativeResize="0"/>
          <p:nvPr/>
        </p:nvPicPr>
        <p:blipFill>
          <a:blip r:embed="rId5">
            <a:alphaModFix/>
          </a:blip>
          <a:stretch>
            <a:fillRect/>
          </a:stretch>
        </p:blipFill>
        <p:spPr>
          <a:xfrm>
            <a:off x="6210425" y="2866724"/>
            <a:ext cx="2239350" cy="452387"/>
          </a:xfrm>
          <a:prstGeom prst="rect">
            <a:avLst/>
          </a:prstGeom>
          <a:noFill/>
          <a:ln>
            <a:noFill/>
          </a:ln>
        </p:spPr>
      </p:pic>
      <p:grpSp>
        <p:nvGrpSpPr>
          <p:cNvPr id="1982" name="Google Shape;1982;p221"/>
          <p:cNvGrpSpPr/>
          <p:nvPr/>
        </p:nvGrpSpPr>
        <p:grpSpPr>
          <a:xfrm>
            <a:off x="5943942" y="222050"/>
            <a:ext cx="2742963" cy="1008300"/>
            <a:chOff x="5943942" y="222050"/>
            <a:chExt cx="2742963" cy="1008300"/>
          </a:xfrm>
        </p:grpSpPr>
        <p:sp>
          <p:nvSpPr>
            <p:cNvPr id="1983" name="Google Shape;1983;p221"/>
            <p:cNvSpPr/>
            <p:nvPr/>
          </p:nvSpPr>
          <p:spPr>
            <a:xfrm>
              <a:off x="5943942"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84" name="Google Shape;1984;p221"/>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85" name="Google Shape;1985;p221"/>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1986" name="Google Shape;1986;p221"/>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Infrastructure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&amp; Talent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1987" name="Google Shape;1987;p221"/>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Emerging AI Ecosystem</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1988" name="Google Shape;1988;p221"/>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Foundation </a:t>
              </a:r>
              <a:br>
                <a:rPr lang="en" sz="700">
                  <a:solidFill>
                    <a:srgbClr val="FFFFFF"/>
                  </a:solidFill>
                  <a:latin typeface="Nunito Sans ExtraBold"/>
                  <a:ea typeface="Nunito Sans ExtraBold"/>
                  <a:cs typeface="Nunito Sans ExtraBold"/>
                  <a:sym typeface="Nunito Sans ExtraBold"/>
                </a:rPr>
              </a:br>
              <a:r>
                <a:rPr lang="en" sz="700">
                  <a:solidFill>
                    <a:srgbClr val="FFFFFF"/>
                  </a:solidFill>
                  <a:latin typeface="Nunito Sans ExtraBold"/>
                  <a:ea typeface="Nunito Sans ExtraBold"/>
                  <a:cs typeface="Nunito Sans ExtraBold"/>
                  <a:sym typeface="Nunito Sans ExtraBold"/>
                </a:rPr>
                <a:t>Models</a:t>
              </a:r>
              <a:endParaRPr i="0" sz="700" u="none" cap="none" strike="noStrike">
                <a:solidFill>
                  <a:srgbClr val="FFFFFF"/>
                </a:solidFill>
                <a:latin typeface="Nunito Sans ExtraBold"/>
                <a:ea typeface="Nunito Sans ExtraBold"/>
                <a:cs typeface="Nunito Sans ExtraBold"/>
                <a:sym typeface="Nunito Sans ExtraBold"/>
              </a:endParaRPr>
            </a:p>
          </p:txBody>
        </p:sp>
        <p:pic>
          <p:nvPicPr>
            <p:cNvPr id="1989" name="Google Shape;1989;p221"/>
            <p:cNvPicPr preferRelativeResize="0"/>
            <p:nvPr/>
          </p:nvPicPr>
          <p:blipFill>
            <a:blip r:embed="rId6">
              <a:alphaModFix/>
            </a:blip>
            <a:stretch>
              <a:fillRect/>
            </a:stretch>
          </p:blipFill>
          <p:spPr>
            <a:xfrm>
              <a:off x="6183832" y="459191"/>
              <a:ext cx="342717" cy="341712"/>
            </a:xfrm>
            <a:prstGeom prst="rect">
              <a:avLst/>
            </a:prstGeom>
            <a:noFill/>
            <a:ln>
              <a:noFill/>
            </a:ln>
          </p:spPr>
        </p:pic>
        <p:pic>
          <p:nvPicPr>
            <p:cNvPr id="1990" name="Google Shape;1990;p221"/>
            <p:cNvPicPr preferRelativeResize="0"/>
            <p:nvPr/>
          </p:nvPicPr>
          <p:blipFill>
            <a:blip r:embed="rId7">
              <a:alphaModFix/>
            </a:blip>
            <a:stretch>
              <a:fillRect/>
            </a:stretch>
          </p:blipFill>
          <p:spPr>
            <a:xfrm>
              <a:off x="8104195" y="459191"/>
              <a:ext cx="342717" cy="341712"/>
            </a:xfrm>
            <a:prstGeom prst="rect">
              <a:avLst/>
            </a:prstGeom>
            <a:noFill/>
            <a:ln>
              <a:noFill/>
            </a:ln>
          </p:spPr>
        </p:pic>
        <p:pic>
          <p:nvPicPr>
            <p:cNvPr id="1991" name="Google Shape;1991;p221"/>
            <p:cNvPicPr preferRelativeResize="0"/>
            <p:nvPr/>
          </p:nvPicPr>
          <p:blipFill>
            <a:blip r:embed="rId8">
              <a:alphaModFix/>
            </a:blip>
            <a:stretch>
              <a:fillRect/>
            </a:stretch>
          </p:blipFill>
          <p:spPr>
            <a:xfrm>
              <a:off x="7134278" y="459191"/>
              <a:ext cx="342717" cy="34171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8">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5" name="Shape 1995"/>
        <p:cNvGrpSpPr/>
        <p:nvPr/>
      </p:nvGrpSpPr>
      <p:grpSpPr>
        <a:xfrm>
          <a:off x="0" y="0"/>
          <a:ext cx="0" cy="0"/>
          <a:chOff x="0" y="0"/>
          <a:chExt cx="0" cy="0"/>
        </a:xfrm>
      </p:grpSpPr>
      <p:sp>
        <p:nvSpPr>
          <p:cNvPr id="1996" name="Google Shape;1996;p222"/>
          <p:cNvSpPr txBox="1"/>
          <p:nvPr/>
        </p:nvSpPr>
        <p:spPr>
          <a:xfrm>
            <a:off x="636250" y="457200"/>
            <a:ext cx="3862200" cy="1169700"/>
          </a:xfrm>
          <a:prstGeom prst="rect">
            <a:avLst/>
          </a:prstGeom>
          <a:noFill/>
          <a:ln>
            <a:noFill/>
          </a:ln>
        </p:spPr>
        <p:txBody>
          <a:bodyPr anchorCtr="0" anchor="t" bIns="91425" lIns="0" spcFirstLastPara="1" rIns="91425" wrap="square" tIns="91425">
            <a:spAutoFit/>
          </a:bodyPr>
          <a:lstStyle/>
          <a:p>
            <a:pPr indent="0" lvl="0" marL="0" rtl="0" algn="l">
              <a:lnSpc>
                <a:spcPct val="100000"/>
              </a:lnSpc>
              <a:spcBef>
                <a:spcPts val="1600"/>
              </a:spcBef>
              <a:spcAft>
                <a:spcPts val="400"/>
              </a:spcAft>
              <a:buNone/>
            </a:pPr>
            <a:r>
              <a:rPr lang="en" sz="3200">
                <a:solidFill>
                  <a:schemeClr val="dk1"/>
                </a:solidFill>
                <a:latin typeface="Barlow Semi Condensed"/>
                <a:ea typeface="Barlow Semi Condensed"/>
                <a:cs typeface="Barlow Semi Condensed"/>
                <a:sym typeface="Barlow Semi Condensed"/>
              </a:rPr>
              <a:t>When to Use </a:t>
            </a:r>
            <a:r>
              <a:rPr b="1" lang="en" sz="3200">
                <a:solidFill>
                  <a:schemeClr val="dk1"/>
                </a:solidFill>
                <a:highlight>
                  <a:schemeClr val="accent4"/>
                </a:highlight>
                <a:latin typeface="Barlow Semi Condensed"/>
                <a:ea typeface="Barlow Semi Condensed"/>
                <a:cs typeface="Barlow Semi Condensed"/>
                <a:sym typeface="Barlow Semi Condensed"/>
              </a:rPr>
              <a:t>O</a:t>
            </a:r>
            <a:r>
              <a:rPr b="1" lang="en" sz="3200">
                <a:solidFill>
                  <a:schemeClr val="dk1"/>
                </a:solidFill>
                <a:highlight>
                  <a:schemeClr val="accent4"/>
                </a:highlight>
                <a:latin typeface="Barlow Semi Condensed"/>
                <a:ea typeface="Barlow Semi Condensed"/>
                <a:cs typeface="Barlow Semi Condensed"/>
                <a:sym typeface="Barlow Semi Condensed"/>
              </a:rPr>
              <a:t>pen-Source</a:t>
            </a:r>
            <a:r>
              <a:rPr lang="en" sz="3200">
                <a:solidFill>
                  <a:schemeClr val="dk1"/>
                </a:solidFill>
                <a:latin typeface="Barlow Semi Condensed"/>
                <a:ea typeface="Barlow Semi Condensed"/>
                <a:cs typeface="Barlow Semi Condensed"/>
                <a:sym typeface="Barlow Semi Condensed"/>
              </a:rPr>
              <a:t> Models:</a:t>
            </a:r>
            <a:endParaRPr sz="3200">
              <a:solidFill>
                <a:schemeClr val="dk1"/>
              </a:solidFill>
              <a:latin typeface="Barlow Semi Condensed"/>
              <a:ea typeface="Barlow Semi Condensed"/>
              <a:cs typeface="Barlow Semi Condensed"/>
              <a:sym typeface="Barlow Semi Condensed"/>
            </a:endParaRPr>
          </a:p>
        </p:txBody>
      </p:sp>
      <p:sp>
        <p:nvSpPr>
          <p:cNvPr id="1997" name="Google Shape;1997;p222"/>
          <p:cNvSpPr txBox="1"/>
          <p:nvPr/>
        </p:nvSpPr>
        <p:spPr>
          <a:xfrm>
            <a:off x="636250" y="1959550"/>
            <a:ext cx="4965000" cy="2311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Nunito Sans"/>
                <a:ea typeface="Nunito Sans"/>
                <a:cs typeface="Nunito Sans"/>
                <a:sym typeface="Nunito Sans"/>
              </a:rPr>
              <a:t>You need control of your data (running on-prem)</a:t>
            </a:r>
            <a:endParaRPr sz="1800">
              <a:solidFill>
                <a:schemeClr val="dk1"/>
              </a:solidFill>
              <a:latin typeface="Nunito Sans"/>
              <a:ea typeface="Nunito Sans"/>
              <a:cs typeface="Nunito Sans"/>
              <a:sym typeface="Nunito Sans"/>
            </a:endParaRPr>
          </a:p>
          <a:p>
            <a:pPr indent="-342900" lvl="0" marL="457200" rtl="0" algn="l">
              <a:lnSpc>
                <a:spcPct val="115000"/>
              </a:lnSpc>
              <a:spcBef>
                <a:spcPts val="1000"/>
              </a:spcBef>
              <a:spcAft>
                <a:spcPts val="0"/>
              </a:spcAft>
              <a:buClr>
                <a:schemeClr val="dk1"/>
              </a:buClr>
              <a:buSzPts val="1800"/>
              <a:buFont typeface="Proxima Nova"/>
              <a:buChar char="●"/>
            </a:pPr>
            <a:r>
              <a:rPr lang="en" sz="1800">
                <a:solidFill>
                  <a:schemeClr val="dk1"/>
                </a:solidFill>
                <a:latin typeface="Nunito Sans"/>
                <a:ea typeface="Nunito Sans"/>
                <a:cs typeface="Nunito Sans"/>
                <a:sym typeface="Nunito Sans"/>
              </a:rPr>
              <a:t>More control of model training and fine-tuning</a:t>
            </a:r>
            <a:endParaRPr sz="1800">
              <a:solidFill>
                <a:schemeClr val="dk1"/>
              </a:solidFill>
              <a:latin typeface="Nunito Sans"/>
              <a:ea typeface="Nunito Sans"/>
              <a:cs typeface="Nunito Sans"/>
              <a:sym typeface="Nunito Sans"/>
            </a:endParaRPr>
          </a:p>
          <a:p>
            <a:pPr indent="-342900" lvl="0" marL="457200" rtl="0" algn="l">
              <a:lnSpc>
                <a:spcPct val="115000"/>
              </a:lnSpc>
              <a:spcBef>
                <a:spcPts val="1000"/>
              </a:spcBef>
              <a:spcAft>
                <a:spcPts val="1000"/>
              </a:spcAft>
              <a:buClr>
                <a:schemeClr val="dk1"/>
              </a:buClr>
              <a:buSzPts val="1800"/>
              <a:buFont typeface="Proxima Nova"/>
              <a:buChar char="●"/>
            </a:pPr>
            <a:r>
              <a:rPr lang="en" sz="1800">
                <a:solidFill>
                  <a:schemeClr val="dk1"/>
                </a:solidFill>
                <a:latin typeface="Nunito Sans"/>
                <a:ea typeface="Nunito Sans"/>
                <a:cs typeface="Nunito Sans"/>
                <a:sym typeface="Nunito Sans"/>
              </a:rPr>
              <a:t>Potentially lower long-term operating costs </a:t>
            </a:r>
            <a:endParaRPr sz="1800">
              <a:solidFill>
                <a:schemeClr val="dk1"/>
              </a:solidFill>
              <a:latin typeface="Nunito Sans"/>
              <a:ea typeface="Nunito Sans"/>
              <a:cs typeface="Nunito Sans"/>
              <a:sym typeface="Nunito Sans"/>
            </a:endParaRPr>
          </a:p>
        </p:txBody>
      </p:sp>
      <p:pic>
        <p:nvPicPr>
          <p:cNvPr id="1998" name="Google Shape;1998;p222"/>
          <p:cNvPicPr preferRelativeResize="0"/>
          <p:nvPr/>
        </p:nvPicPr>
        <p:blipFill>
          <a:blip r:embed="rId3">
            <a:alphaModFix/>
          </a:blip>
          <a:stretch>
            <a:fillRect/>
          </a:stretch>
        </p:blipFill>
        <p:spPr>
          <a:xfrm>
            <a:off x="7235468" y="1600197"/>
            <a:ext cx="1392331" cy="707599"/>
          </a:xfrm>
          <a:prstGeom prst="rect">
            <a:avLst/>
          </a:prstGeom>
          <a:noFill/>
          <a:ln>
            <a:noFill/>
          </a:ln>
        </p:spPr>
      </p:pic>
      <p:pic>
        <p:nvPicPr>
          <p:cNvPr id="1999" name="Google Shape;1999;p222"/>
          <p:cNvPicPr preferRelativeResize="0"/>
          <p:nvPr/>
        </p:nvPicPr>
        <p:blipFill>
          <a:blip r:embed="rId4">
            <a:alphaModFix/>
          </a:blip>
          <a:stretch>
            <a:fillRect/>
          </a:stretch>
        </p:blipFill>
        <p:spPr>
          <a:xfrm>
            <a:off x="7014035" y="2390312"/>
            <a:ext cx="1613755" cy="808179"/>
          </a:xfrm>
          <a:prstGeom prst="rect">
            <a:avLst/>
          </a:prstGeom>
          <a:noFill/>
          <a:ln>
            <a:noFill/>
          </a:ln>
        </p:spPr>
      </p:pic>
      <p:pic>
        <p:nvPicPr>
          <p:cNvPr id="2000" name="Google Shape;2000;p222"/>
          <p:cNvPicPr preferRelativeResize="0"/>
          <p:nvPr/>
        </p:nvPicPr>
        <p:blipFill rotWithShape="1">
          <a:blip r:embed="rId5">
            <a:alphaModFix/>
          </a:blip>
          <a:srcRect b="26261" l="13683" r="12629" t="6280"/>
          <a:stretch/>
        </p:blipFill>
        <p:spPr>
          <a:xfrm>
            <a:off x="6761574" y="3467290"/>
            <a:ext cx="1866219" cy="668382"/>
          </a:xfrm>
          <a:prstGeom prst="rect">
            <a:avLst/>
          </a:prstGeom>
          <a:noFill/>
          <a:ln>
            <a:noFill/>
          </a:ln>
        </p:spPr>
      </p:pic>
      <p:grpSp>
        <p:nvGrpSpPr>
          <p:cNvPr id="2001" name="Google Shape;2001;p222"/>
          <p:cNvGrpSpPr/>
          <p:nvPr/>
        </p:nvGrpSpPr>
        <p:grpSpPr>
          <a:xfrm>
            <a:off x="5943942" y="222050"/>
            <a:ext cx="2742963" cy="1008300"/>
            <a:chOff x="5943942" y="222050"/>
            <a:chExt cx="2742963" cy="1008300"/>
          </a:xfrm>
        </p:grpSpPr>
        <p:sp>
          <p:nvSpPr>
            <p:cNvPr id="2002" name="Google Shape;2002;p222"/>
            <p:cNvSpPr/>
            <p:nvPr/>
          </p:nvSpPr>
          <p:spPr>
            <a:xfrm>
              <a:off x="5943942"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03" name="Google Shape;2003;p222"/>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04" name="Google Shape;2004;p222"/>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05" name="Google Shape;2005;p222"/>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Infrastructure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&amp; Talent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2006" name="Google Shape;2006;p222"/>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Emerging AI Ecosystem</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2007" name="Google Shape;2007;p222"/>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Foundation </a:t>
              </a:r>
              <a:br>
                <a:rPr lang="en" sz="700">
                  <a:solidFill>
                    <a:srgbClr val="FFFFFF"/>
                  </a:solidFill>
                  <a:latin typeface="Nunito Sans ExtraBold"/>
                  <a:ea typeface="Nunito Sans ExtraBold"/>
                  <a:cs typeface="Nunito Sans ExtraBold"/>
                  <a:sym typeface="Nunito Sans ExtraBold"/>
                </a:rPr>
              </a:br>
              <a:r>
                <a:rPr lang="en" sz="700">
                  <a:solidFill>
                    <a:srgbClr val="FFFFFF"/>
                  </a:solidFill>
                  <a:latin typeface="Nunito Sans ExtraBold"/>
                  <a:ea typeface="Nunito Sans ExtraBold"/>
                  <a:cs typeface="Nunito Sans ExtraBold"/>
                  <a:sym typeface="Nunito Sans ExtraBold"/>
                </a:rPr>
                <a:t>Models</a:t>
              </a:r>
              <a:endParaRPr i="0" sz="700" u="none" cap="none" strike="noStrike">
                <a:solidFill>
                  <a:srgbClr val="FFFFFF"/>
                </a:solidFill>
                <a:latin typeface="Nunito Sans ExtraBold"/>
                <a:ea typeface="Nunito Sans ExtraBold"/>
                <a:cs typeface="Nunito Sans ExtraBold"/>
                <a:sym typeface="Nunito Sans ExtraBold"/>
              </a:endParaRPr>
            </a:p>
          </p:txBody>
        </p:sp>
        <p:pic>
          <p:nvPicPr>
            <p:cNvPr id="2008" name="Google Shape;2008;p222"/>
            <p:cNvPicPr preferRelativeResize="0"/>
            <p:nvPr/>
          </p:nvPicPr>
          <p:blipFill>
            <a:blip r:embed="rId6">
              <a:alphaModFix/>
            </a:blip>
            <a:stretch>
              <a:fillRect/>
            </a:stretch>
          </p:blipFill>
          <p:spPr>
            <a:xfrm>
              <a:off x="6183832" y="459191"/>
              <a:ext cx="342717" cy="341712"/>
            </a:xfrm>
            <a:prstGeom prst="rect">
              <a:avLst/>
            </a:prstGeom>
            <a:noFill/>
            <a:ln>
              <a:noFill/>
            </a:ln>
          </p:spPr>
        </p:pic>
        <p:pic>
          <p:nvPicPr>
            <p:cNvPr id="2009" name="Google Shape;2009;p222"/>
            <p:cNvPicPr preferRelativeResize="0"/>
            <p:nvPr/>
          </p:nvPicPr>
          <p:blipFill>
            <a:blip r:embed="rId7">
              <a:alphaModFix/>
            </a:blip>
            <a:stretch>
              <a:fillRect/>
            </a:stretch>
          </p:blipFill>
          <p:spPr>
            <a:xfrm>
              <a:off x="8104195" y="459191"/>
              <a:ext cx="342717" cy="341712"/>
            </a:xfrm>
            <a:prstGeom prst="rect">
              <a:avLst/>
            </a:prstGeom>
            <a:noFill/>
            <a:ln>
              <a:noFill/>
            </a:ln>
          </p:spPr>
        </p:pic>
        <p:pic>
          <p:nvPicPr>
            <p:cNvPr id="2010" name="Google Shape;2010;p222"/>
            <p:cNvPicPr preferRelativeResize="0"/>
            <p:nvPr/>
          </p:nvPicPr>
          <p:blipFill>
            <a:blip r:embed="rId8">
              <a:alphaModFix/>
            </a:blip>
            <a:stretch>
              <a:fillRect/>
            </a:stretch>
          </p:blipFill>
          <p:spPr>
            <a:xfrm>
              <a:off x="7134278" y="459191"/>
              <a:ext cx="342717" cy="341712"/>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7">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14" name="Shape 2014"/>
        <p:cNvGrpSpPr/>
        <p:nvPr/>
      </p:nvGrpSpPr>
      <p:grpSpPr>
        <a:xfrm>
          <a:off x="0" y="0"/>
          <a:ext cx="0" cy="0"/>
          <a:chOff x="0" y="0"/>
          <a:chExt cx="0" cy="0"/>
        </a:xfrm>
      </p:grpSpPr>
      <p:sp>
        <p:nvSpPr>
          <p:cNvPr id="2015" name="Google Shape;2015;p223"/>
          <p:cNvSpPr/>
          <p:nvPr/>
        </p:nvSpPr>
        <p:spPr>
          <a:xfrm>
            <a:off x="514348" y="1040543"/>
            <a:ext cx="3327000" cy="3416100"/>
          </a:xfrm>
          <a:prstGeom prst="ellipse">
            <a:avLst/>
          </a:prstGeom>
          <a:solidFill>
            <a:srgbClr val="3DB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016" name="Google Shape;2016;p223"/>
          <p:cNvSpPr txBox="1"/>
          <p:nvPr/>
        </p:nvSpPr>
        <p:spPr>
          <a:xfrm>
            <a:off x="1293625" y="1028700"/>
            <a:ext cx="1768500" cy="5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Nunito Sans"/>
                <a:ea typeface="Nunito Sans"/>
                <a:cs typeface="Nunito Sans"/>
                <a:sym typeface="Nunito Sans"/>
              </a:rPr>
              <a:t>Services</a:t>
            </a:r>
            <a:endParaRPr sz="1100">
              <a:solidFill>
                <a:schemeClr val="dk1"/>
              </a:solidFill>
              <a:latin typeface="Nunito Sans"/>
              <a:ea typeface="Nunito Sans"/>
              <a:cs typeface="Nunito Sans"/>
              <a:sym typeface="Nunito Sans"/>
            </a:endParaRPr>
          </a:p>
        </p:txBody>
      </p:sp>
      <p:sp>
        <p:nvSpPr>
          <p:cNvPr id="2017" name="Google Shape;2017;p223"/>
          <p:cNvSpPr txBox="1"/>
          <p:nvPr>
            <p:ph type="title"/>
          </p:nvPr>
        </p:nvSpPr>
        <p:spPr>
          <a:xfrm>
            <a:off x="514350" y="228600"/>
            <a:ext cx="25719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New Ecosystem</a:t>
            </a:r>
            <a:endParaRPr/>
          </a:p>
          <a:p>
            <a:pPr indent="0" lvl="0" marL="0" rtl="0" algn="l">
              <a:spcBef>
                <a:spcPts val="0"/>
              </a:spcBef>
              <a:spcAft>
                <a:spcPts val="0"/>
              </a:spcAft>
              <a:buNone/>
            </a:pPr>
            <a:r>
              <a:t/>
            </a:r>
            <a:endParaRPr/>
          </a:p>
        </p:txBody>
      </p:sp>
      <p:sp>
        <p:nvSpPr>
          <p:cNvPr id="2018" name="Google Shape;2018;p223"/>
          <p:cNvSpPr txBox="1"/>
          <p:nvPr>
            <p:ph idx="4294967295"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19" name="Google Shape;2019;p223"/>
          <p:cNvSpPr/>
          <p:nvPr/>
        </p:nvSpPr>
        <p:spPr>
          <a:xfrm>
            <a:off x="7760375" y="155375"/>
            <a:ext cx="834600" cy="11802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20" name="Google Shape;2020;p223"/>
          <p:cNvSpPr/>
          <p:nvPr/>
        </p:nvSpPr>
        <p:spPr>
          <a:xfrm>
            <a:off x="748513" y="1509637"/>
            <a:ext cx="2859000" cy="2935500"/>
          </a:xfrm>
          <a:prstGeom prst="ellipse">
            <a:avLst/>
          </a:prstGeom>
          <a:solidFill>
            <a:srgbClr val="01D0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021" name="Google Shape;2021;p223"/>
          <p:cNvSpPr/>
          <p:nvPr/>
        </p:nvSpPr>
        <p:spPr>
          <a:xfrm>
            <a:off x="1032260" y="2102714"/>
            <a:ext cx="2291400" cy="2355000"/>
          </a:xfrm>
          <a:prstGeom prst="ellipse">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022" name="Google Shape;2022;p223"/>
          <p:cNvSpPr/>
          <p:nvPr/>
        </p:nvSpPr>
        <p:spPr>
          <a:xfrm>
            <a:off x="1325969" y="2679915"/>
            <a:ext cx="1704000" cy="1777800"/>
          </a:xfrm>
          <a:prstGeom prst="ellipse">
            <a:avLst/>
          </a:prstGeom>
          <a:solidFill>
            <a:srgbClr val="E4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023" name="Google Shape;2023;p223"/>
          <p:cNvSpPr/>
          <p:nvPr/>
        </p:nvSpPr>
        <p:spPr>
          <a:xfrm>
            <a:off x="1640479" y="3372506"/>
            <a:ext cx="1074600" cy="1082700"/>
          </a:xfrm>
          <a:prstGeom prst="ellipse">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2024" name="Google Shape;2024;p223"/>
          <p:cNvSpPr txBox="1"/>
          <p:nvPr/>
        </p:nvSpPr>
        <p:spPr>
          <a:xfrm>
            <a:off x="1394264" y="2162051"/>
            <a:ext cx="1567500" cy="5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Nunito Sans"/>
                <a:ea typeface="Nunito Sans"/>
                <a:cs typeface="Nunito Sans"/>
                <a:sym typeface="Nunito Sans"/>
              </a:rPr>
              <a:t>Model Hubs/</a:t>
            </a:r>
            <a:endParaRPr b="1" sz="1100">
              <a:solidFill>
                <a:srgbClr val="FFFFFF"/>
              </a:solidFill>
              <a:latin typeface="Nunito Sans"/>
              <a:ea typeface="Nunito Sans"/>
              <a:cs typeface="Nunito Sans"/>
              <a:sym typeface="Nunito Sans"/>
            </a:endParaRPr>
          </a:p>
          <a:p>
            <a:pPr indent="0" lvl="0" marL="0" rtl="0" algn="ctr">
              <a:spcBef>
                <a:spcPts val="0"/>
              </a:spcBef>
              <a:spcAft>
                <a:spcPts val="0"/>
              </a:spcAft>
              <a:buNone/>
            </a:pPr>
            <a:r>
              <a:rPr b="1" lang="en" sz="1100">
                <a:solidFill>
                  <a:srgbClr val="FFFFFF"/>
                </a:solidFill>
                <a:latin typeface="Nunito Sans"/>
                <a:ea typeface="Nunito Sans"/>
                <a:cs typeface="Nunito Sans"/>
                <a:sym typeface="Nunito Sans"/>
              </a:rPr>
              <a:t>ML Ops</a:t>
            </a:r>
            <a:endParaRPr b="1" sz="1100">
              <a:solidFill>
                <a:srgbClr val="FFFFFF"/>
              </a:solidFill>
              <a:latin typeface="Nunito Sans"/>
              <a:ea typeface="Nunito Sans"/>
              <a:cs typeface="Nunito Sans"/>
              <a:sym typeface="Nunito Sans"/>
            </a:endParaRPr>
          </a:p>
        </p:txBody>
      </p:sp>
      <p:sp>
        <p:nvSpPr>
          <p:cNvPr id="2025" name="Google Shape;2025;p223"/>
          <p:cNvSpPr txBox="1"/>
          <p:nvPr/>
        </p:nvSpPr>
        <p:spPr>
          <a:xfrm>
            <a:off x="1500587" y="2870931"/>
            <a:ext cx="1354200" cy="5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latin typeface="Nunito Sans"/>
                <a:ea typeface="Nunito Sans"/>
                <a:cs typeface="Nunito Sans"/>
                <a:sym typeface="Nunito Sans"/>
              </a:rPr>
              <a:t>Foundation </a:t>
            </a:r>
            <a:endParaRPr b="1" sz="1100">
              <a:solidFill>
                <a:srgbClr val="FFFFFF"/>
              </a:solidFill>
              <a:latin typeface="Nunito Sans"/>
              <a:ea typeface="Nunito Sans"/>
              <a:cs typeface="Nunito Sans"/>
              <a:sym typeface="Nunito Sans"/>
            </a:endParaRPr>
          </a:p>
          <a:p>
            <a:pPr indent="0" lvl="0" marL="0" rtl="0" algn="ctr">
              <a:spcBef>
                <a:spcPts val="0"/>
              </a:spcBef>
              <a:spcAft>
                <a:spcPts val="0"/>
              </a:spcAft>
              <a:buNone/>
            </a:pPr>
            <a:r>
              <a:rPr b="1" lang="en" sz="1100">
                <a:solidFill>
                  <a:srgbClr val="FFFFFF"/>
                </a:solidFill>
                <a:latin typeface="Nunito Sans"/>
                <a:ea typeface="Nunito Sans"/>
                <a:cs typeface="Nunito Sans"/>
                <a:sym typeface="Nunito Sans"/>
              </a:rPr>
              <a:t>Models</a:t>
            </a:r>
            <a:r>
              <a:rPr lang="en" sz="1100">
                <a:solidFill>
                  <a:srgbClr val="FFFFFF"/>
                </a:solidFill>
                <a:latin typeface="Nunito Sans"/>
                <a:ea typeface="Nunito Sans"/>
                <a:cs typeface="Nunito Sans"/>
                <a:sym typeface="Nunito Sans"/>
              </a:rPr>
              <a:t> </a:t>
            </a:r>
            <a:endParaRPr sz="1100">
              <a:solidFill>
                <a:srgbClr val="FFFFFF"/>
              </a:solidFill>
              <a:latin typeface="Nunito Sans"/>
              <a:ea typeface="Nunito Sans"/>
              <a:cs typeface="Nunito Sans"/>
              <a:sym typeface="Nunito Sans"/>
            </a:endParaRPr>
          </a:p>
        </p:txBody>
      </p:sp>
      <p:sp>
        <p:nvSpPr>
          <p:cNvPr id="2026" name="Google Shape;2026;p223"/>
          <p:cNvSpPr txBox="1"/>
          <p:nvPr/>
        </p:nvSpPr>
        <p:spPr>
          <a:xfrm>
            <a:off x="1549404" y="3741236"/>
            <a:ext cx="1256400" cy="50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222222"/>
                </a:solidFill>
                <a:latin typeface="Nunito Sans"/>
                <a:ea typeface="Nunito Sans"/>
                <a:cs typeface="Nunito Sans"/>
                <a:sym typeface="Nunito Sans"/>
              </a:rPr>
              <a:t>Infrastructure</a:t>
            </a:r>
            <a:endParaRPr b="1" sz="1100">
              <a:solidFill>
                <a:srgbClr val="222222"/>
              </a:solidFill>
              <a:latin typeface="Nunito Sans"/>
              <a:ea typeface="Nunito Sans"/>
              <a:cs typeface="Nunito Sans"/>
              <a:sym typeface="Nunito Sans"/>
            </a:endParaRPr>
          </a:p>
          <a:p>
            <a:pPr indent="0" lvl="0" marL="0" rtl="0" algn="ctr">
              <a:spcBef>
                <a:spcPts val="0"/>
              </a:spcBef>
              <a:spcAft>
                <a:spcPts val="0"/>
              </a:spcAft>
              <a:buNone/>
            </a:pPr>
            <a:r>
              <a:t/>
            </a:r>
            <a:endParaRPr sz="1100">
              <a:solidFill>
                <a:srgbClr val="222222"/>
              </a:solidFill>
              <a:latin typeface="Nunito Sans"/>
              <a:ea typeface="Nunito Sans"/>
              <a:cs typeface="Nunito Sans"/>
              <a:sym typeface="Nunito Sans"/>
            </a:endParaRPr>
          </a:p>
        </p:txBody>
      </p:sp>
      <p:sp>
        <p:nvSpPr>
          <p:cNvPr id="2027" name="Google Shape;2027;p223"/>
          <p:cNvSpPr txBox="1"/>
          <p:nvPr/>
        </p:nvSpPr>
        <p:spPr>
          <a:xfrm>
            <a:off x="1293625" y="1565565"/>
            <a:ext cx="1768500" cy="5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latin typeface="Nunito Sans"/>
                <a:ea typeface="Nunito Sans"/>
                <a:cs typeface="Nunito Sans"/>
                <a:sym typeface="Nunito Sans"/>
              </a:rPr>
              <a:t>Software</a:t>
            </a:r>
            <a:endParaRPr sz="1100">
              <a:solidFill>
                <a:schemeClr val="dk1"/>
              </a:solidFill>
              <a:latin typeface="Nunito Sans"/>
              <a:ea typeface="Nunito Sans"/>
              <a:cs typeface="Nunito Sans"/>
              <a:sym typeface="Nunito Sans"/>
            </a:endParaRPr>
          </a:p>
        </p:txBody>
      </p:sp>
      <p:sp>
        <p:nvSpPr>
          <p:cNvPr id="2028" name="Google Shape;2028;p223"/>
          <p:cNvSpPr/>
          <p:nvPr/>
        </p:nvSpPr>
        <p:spPr>
          <a:xfrm>
            <a:off x="7760375" y="155375"/>
            <a:ext cx="834600" cy="11802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29" name="Google Shape;2029;p223"/>
          <p:cNvSpPr/>
          <p:nvPr/>
        </p:nvSpPr>
        <p:spPr>
          <a:xfrm>
            <a:off x="6017650" y="155375"/>
            <a:ext cx="834600" cy="11802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30" name="Google Shape;2030;p223"/>
          <p:cNvSpPr/>
          <p:nvPr/>
        </p:nvSpPr>
        <p:spPr>
          <a:xfrm>
            <a:off x="5943942"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31" name="Google Shape;2031;p223"/>
          <p:cNvSpPr/>
          <p:nvPr/>
        </p:nvSpPr>
        <p:spPr>
          <a:xfrm>
            <a:off x="6901199"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32" name="Google Shape;2032;p223"/>
          <p:cNvSpPr/>
          <p:nvPr/>
        </p:nvSpPr>
        <p:spPr>
          <a:xfrm>
            <a:off x="7864304"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33" name="Google Shape;2033;p223"/>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Infrastructure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&amp; Talent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2034" name="Google Shape;2034;p223"/>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Emerging AI Ecosystem</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2035" name="Google Shape;2035;p223"/>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Foundation </a:t>
            </a:r>
            <a:br>
              <a:rPr lang="en" sz="700">
                <a:solidFill>
                  <a:srgbClr val="FFFFFF"/>
                </a:solidFill>
                <a:latin typeface="Nunito Sans ExtraBold"/>
                <a:ea typeface="Nunito Sans ExtraBold"/>
                <a:cs typeface="Nunito Sans ExtraBold"/>
                <a:sym typeface="Nunito Sans ExtraBold"/>
              </a:rPr>
            </a:br>
            <a:r>
              <a:rPr lang="en" sz="700">
                <a:solidFill>
                  <a:srgbClr val="FFFFFF"/>
                </a:solidFill>
                <a:latin typeface="Nunito Sans ExtraBold"/>
                <a:ea typeface="Nunito Sans ExtraBold"/>
                <a:cs typeface="Nunito Sans ExtraBold"/>
                <a:sym typeface="Nunito Sans ExtraBold"/>
              </a:rPr>
              <a:t>Models</a:t>
            </a:r>
            <a:endParaRPr i="0" sz="700" u="none" cap="none" strike="noStrike">
              <a:solidFill>
                <a:srgbClr val="FFFFFF"/>
              </a:solidFill>
              <a:latin typeface="Nunito Sans ExtraBold"/>
              <a:ea typeface="Nunito Sans ExtraBold"/>
              <a:cs typeface="Nunito Sans ExtraBold"/>
              <a:sym typeface="Nunito Sans ExtraBold"/>
            </a:endParaRPr>
          </a:p>
        </p:txBody>
      </p:sp>
      <p:pic>
        <p:nvPicPr>
          <p:cNvPr id="2036" name="Google Shape;2036;p223"/>
          <p:cNvPicPr preferRelativeResize="0"/>
          <p:nvPr/>
        </p:nvPicPr>
        <p:blipFill>
          <a:blip r:embed="rId3">
            <a:alphaModFix/>
          </a:blip>
          <a:stretch>
            <a:fillRect/>
          </a:stretch>
        </p:blipFill>
        <p:spPr>
          <a:xfrm>
            <a:off x="6183832" y="459191"/>
            <a:ext cx="342717" cy="341712"/>
          </a:xfrm>
          <a:prstGeom prst="rect">
            <a:avLst/>
          </a:prstGeom>
          <a:noFill/>
          <a:ln>
            <a:noFill/>
          </a:ln>
        </p:spPr>
      </p:pic>
      <p:pic>
        <p:nvPicPr>
          <p:cNvPr id="2037" name="Google Shape;2037;p223"/>
          <p:cNvPicPr preferRelativeResize="0"/>
          <p:nvPr/>
        </p:nvPicPr>
        <p:blipFill>
          <a:blip r:embed="rId4">
            <a:alphaModFix/>
          </a:blip>
          <a:stretch>
            <a:fillRect/>
          </a:stretch>
        </p:blipFill>
        <p:spPr>
          <a:xfrm>
            <a:off x="8104195" y="459191"/>
            <a:ext cx="342717" cy="341712"/>
          </a:xfrm>
          <a:prstGeom prst="rect">
            <a:avLst/>
          </a:prstGeom>
          <a:noFill/>
          <a:ln>
            <a:noFill/>
          </a:ln>
        </p:spPr>
      </p:pic>
      <p:pic>
        <p:nvPicPr>
          <p:cNvPr id="2038" name="Google Shape;2038;p223"/>
          <p:cNvPicPr preferRelativeResize="0"/>
          <p:nvPr/>
        </p:nvPicPr>
        <p:blipFill>
          <a:blip r:embed="rId5">
            <a:alphaModFix/>
          </a:blip>
          <a:stretch>
            <a:fillRect/>
          </a:stretch>
        </p:blipFill>
        <p:spPr>
          <a:xfrm>
            <a:off x="7134278" y="459191"/>
            <a:ext cx="342717" cy="341712"/>
          </a:xfrm>
          <a:prstGeom prst="rect">
            <a:avLst/>
          </a:prstGeom>
          <a:noFill/>
          <a:ln>
            <a:noFill/>
          </a:ln>
        </p:spPr>
      </p:pic>
      <p:sp>
        <p:nvSpPr>
          <p:cNvPr id="2039" name="Google Shape;2039;p223"/>
          <p:cNvSpPr txBox="1"/>
          <p:nvPr>
            <p:ph type="title"/>
          </p:nvPr>
        </p:nvSpPr>
        <p:spPr>
          <a:xfrm>
            <a:off x="4266100" y="1917625"/>
            <a:ext cx="4420800" cy="2391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800">
                <a:highlight>
                  <a:schemeClr val="accent4"/>
                </a:highlight>
              </a:rPr>
              <a:t>IMPLICATIONS: </a:t>
            </a:r>
            <a:br>
              <a:rPr lang="en" sz="2800">
                <a:highlight>
                  <a:schemeClr val="accent4"/>
                </a:highlight>
              </a:rPr>
            </a:br>
            <a:endParaRPr sz="1200">
              <a:highlight>
                <a:schemeClr val="accent4"/>
              </a:highlight>
            </a:endParaRPr>
          </a:p>
          <a:p>
            <a:pPr indent="-361950" lvl="0" marL="548640" rtl="0" algn="l">
              <a:lnSpc>
                <a:spcPct val="100000"/>
              </a:lnSpc>
              <a:spcBef>
                <a:spcPts val="1000"/>
              </a:spcBef>
              <a:spcAft>
                <a:spcPts val="0"/>
              </a:spcAft>
              <a:buSzPts val="2100"/>
              <a:buFont typeface="Nunito Sans"/>
              <a:buChar char="●"/>
            </a:pPr>
            <a:r>
              <a:rPr b="0" lang="en" sz="2100">
                <a:latin typeface="Nunito Sans"/>
                <a:ea typeface="Nunito Sans"/>
                <a:cs typeface="Nunito Sans"/>
                <a:sym typeface="Nunito Sans"/>
              </a:rPr>
              <a:t>More procurement work </a:t>
            </a:r>
            <a:endParaRPr b="0" sz="2100">
              <a:latin typeface="Nunito Sans"/>
              <a:ea typeface="Nunito Sans"/>
              <a:cs typeface="Nunito Sans"/>
              <a:sym typeface="Nunito Sans"/>
            </a:endParaRPr>
          </a:p>
          <a:p>
            <a:pPr indent="-361950" lvl="0" marL="548640" rtl="0" algn="l">
              <a:lnSpc>
                <a:spcPct val="100000"/>
              </a:lnSpc>
              <a:spcBef>
                <a:spcPts val="1000"/>
              </a:spcBef>
              <a:spcAft>
                <a:spcPts val="0"/>
              </a:spcAft>
              <a:buSzPts val="2100"/>
              <a:buFont typeface="Nunito Sans"/>
              <a:buChar char="●"/>
            </a:pPr>
            <a:r>
              <a:rPr b="0" lang="en" sz="2100">
                <a:latin typeface="Nunito Sans"/>
                <a:ea typeface="Nunito Sans"/>
                <a:cs typeface="Nunito Sans"/>
                <a:sym typeface="Nunito Sans"/>
              </a:rPr>
              <a:t>More build vs. buy decisions</a:t>
            </a:r>
            <a:endParaRPr b="0" sz="2100">
              <a:latin typeface="Nunito Sans"/>
              <a:ea typeface="Nunito Sans"/>
              <a:cs typeface="Nunito Sans"/>
              <a:sym typeface="Nunito Sans"/>
            </a:endParaRPr>
          </a:p>
          <a:p>
            <a:pPr indent="-361950" lvl="0" marL="548640" rtl="0" algn="l">
              <a:lnSpc>
                <a:spcPct val="100000"/>
              </a:lnSpc>
              <a:spcBef>
                <a:spcPts val="1000"/>
              </a:spcBef>
              <a:spcAft>
                <a:spcPts val="0"/>
              </a:spcAft>
              <a:buSzPts val="2100"/>
              <a:buFont typeface="Nunito Sans"/>
              <a:buChar char="●"/>
            </a:pPr>
            <a:r>
              <a:rPr b="0" lang="en" sz="2100">
                <a:latin typeface="Nunito Sans"/>
                <a:ea typeface="Nunito Sans"/>
                <a:cs typeface="Nunito Sans"/>
                <a:sym typeface="Nunito Sans"/>
              </a:rPr>
              <a:t>More vendor assessments</a:t>
            </a:r>
            <a:endParaRPr b="0" sz="2100">
              <a:latin typeface="Nunito Sans"/>
              <a:ea typeface="Nunito Sans"/>
              <a:cs typeface="Nunito Sans"/>
              <a:sym typeface="Nunito Sans"/>
            </a:endParaRPr>
          </a:p>
          <a:p>
            <a:pPr indent="-374650" lvl="0" marL="548640" rtl="0" algn="l">
              <a:lnSpc>
                <a:spcPct val="100000"/>
              </a:lnSpc>
              <a:spcBef>
                <a:spcPts val="1000"/>
              </a:spcBef>
              <a:spcAft>
                <a:spcPts val="0"/>
              </a:spcAft>
              <a:buSzPts val="2300"/>
              <a:buChar char="●"/>
            </a:pPr>
            <a:r>
              <a:rPr b="0" lang="en" sz="2100">
                <a:latin typeface="Nunito Sans"/>
                <a:ea typeface="Nunito Sans"/>
                <a:cs typeface="Nunito Sans"/>
                <a:sym typeface="Nunito Sans"/>
              </a:rPr>
              <a:t>More infrastructure</a:t>
            </a:r>
            <a:r>
              <a:rPr lang="en" sz="2100">
                <a:latin typeface="Nunito Sans"/>
                <a:ea typeface="Nunito Sans"/>
                <a:cs typeface="Nunito Sans"/>
                <a:sym typeface="Nunito Sans"/>
              </a:rPr>
              <a:t> </a:t>
            </a:r>
            <a:r>
              <a:rPr lang="en" sz="2300">
                <a:latin typeface="Nunito"/>
                <a:ea typeface="Nunito"/>
                <a:cs typeface="Nunito"/>
                <a:sym typeface="Nunito"/>
              </a:rPr>
              <a:t> </a:t>
            </a:r>
            <a:endParaRPr sz="23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3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6" name="Shape 1826"/>
        <p:cNvGrpSpPr/>
        <p:nvPr/>
      </p:nvGrpSpPr>
      <p:grpSpPr>
        <a:xfrm>
          <a:off x="0" y="0"/>
          <a:ext cx="0" cy="0"/>
          <a:chOff x="0" y="0"/>
          <a:chExt cx="0" cy="0"/>
        </a:xfrm>
      </p:grpSpPr>
      <p:sp>
        <p:nvSpPr>
          <p:cNvPr id="1827" name="Google Shape;1827;p206"/>
          <p:cNvSpPr txBox="1"/>
          <p:nvPr>
            <p:ph type="ctrTitle"/>
          </p:nvPr>
        </p:nvSpPr>
        <p:spPr>
          <a:xfrm>
            <a:off x="685800" y="3036100"/>
            <a:ext cx="4731000" cy="221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t/>
            </a:r>
            <a:endParaRPr/>
          </a:p>
        </p:txBody>
      </p:sp>
      <p:sp>
        <p:nvSpPr>
          <p:cNvPr id="1828" name="Google Shape;1828;p206"/>
          <p:cNvSpPr txBox="1"/>
          <p:nvPr>
            <p:ph idx="2" type="ctrTitle"/>
          </p:nvPr>
        </p:nvSpPr>
        <p:spPr>
          <a:xfrm>
            <a:off x="640075" y="2148853"/>
            <a:ext cx="5486400" cy="1242900"/>
          </a:xfrm>
          <a:prstGeom prst="rect">
            <a:avLst/>
          </a:prstGeom>
        </p:spPr>
        <p:txBody>
          <a:bodyPr anchorCtr="0" anchor="b" bIns="0" lIns="0" spcFirstLastPara="1" rIns="0" wrap="square" tIns="0">
            <a:noAutofit/>
          </a:bodyPr>
          <a:lstStyle/>
          <a:p>
            <a:pPr indent="0" lvl="0" marL="0" rtl="0" algn="l">
              <a:lnSpc>
                <a:spcPct val="80000"/>
              </a:lnSpc>
              <a:spcBef>
                <a:spcPts val="0"/>
              </a:spcBef>
              <a:spcAft>
                <a:spcPts val="0"/>
              </a:spcAft>
              <a:buNone/>
            </a:pPr>
            <a:r>
              <a:rPr lang="en"/>
              <a:t>AI FOR LEADERS </a:t>
            </a:r>
            <a:endParaRPr/>
          </a:p>
        </p:txBody>
      </p:sp>
      <p:sp>
        <p:nvSpPr>
          <p:cNvPr id="1829" name="Google Shape;1829;p206"/>
          <p:cNvSpPr txBox="1"/>
          <p:nvPr>
            <p:ph idx="4" type="ctrTitle"/>
          </p:nvPr>
        </p:nvSpPr>
        <p:spPr>
          <a:xfrm>
            <a:off x="685800" y="3391888"/>
            <a:ext cx="47310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[Enterprise] + GA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43" name="Shape 2043"/>
        <p:cNvGrpSpPr/>
        <p:nvPr/>
      </p:nvGrpSpPr>
      <p:grpSpPr>
        <a:xfrm>
          <a:off x="0" y="0"/>
          <a:ext cx="0" cy="0"/>
          <a:chOff x="0" y="0"/>
          <a:chExt cx="0" cy="0"/>
        </a:xfrm>
      </p:grpSpPr>
      <p:sp>
        <p:nvSpPr>
          <p:cNvPr id="2044" name="Google Shape;2044;p224"/>
          <p:cNvSpPr txBox="1"/>
          <p:nvPr>
            <p:ph type="title"/>
          </p:nvPr>
        </p:nvSpPr>
        <p:spPr>
          <a:xfrm>
            <a:off x="320050" y="228600"/>
            <a:ext cx="49695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Executives Are Investing in AI Infrastructure </a:t>
            </a:r>
            <a:endParaRPr/>
          </a:p>
          <a:p>
            <a:pPr indent="0" lvl="0" marL="0" rtl="0" algn="l">
              <a:spcBef>
                <a:spcPts val="0"/>
              </a:spcBef>
              <a:spcAft>
                <a:spcPts val="0"/>
              </a:spcAft>
              <a:buNone/>
            </a:pPr>
            <a:r>
              <a:t/>
            </a:r>
            <a:endParaRPr/>
          </a:p>
        </p:txBody>
      </p:sp>
      <p:sp>
        <p:nvSpPr>
          <p:cNvPr id="2045" name="Google Shape;2045;p2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46" name="Google Shape;2046;p224"/>
          <p:cNvSpPr txBox="1"/>
          <p:nvPr/>
        </p:nvSpPr>
        <p:spPr>
          <a:xfrm>
            <a:off x="5145250" y="2073500"/>
            <a:ext cx="3674100" cy="1454700"/>
          </a:xfrm>
          <a:prstGeom prst="rect">
            <a:avLst/>
          </a:prstGeom>
          <a:noFill/>
          <a:ln>
            <a:noFill/>
          </a:ln>
        </p:spPr>
        <p:txBody>
          <a:bodyPr anchorCtr="0" anchor="ctr" bIns="91425" lIns="91425" spcFirstLastPara="1" rIns="91425" wrap="square" tIns="91425">
            <a:spAutoFit/>
          </a:bodyPr>
          <a:lstStyle/>
          <a:p>
            <a:pPr indent="0" lvl="0" marL="0" marR="91440" rtl="0" algn="l">
              <a:lnSpc>
                <a:spcPct val="115000"/>
              </a:lnSpc>
              <a:spcBef>
                <a:spcPts val="0"/>
              </a:spcBef>
              <a:spcAft>
                <a:spcPts val="1000"/>
              </a:spcAft>
              <a:buNone/>
            </a:pPr>
            <a:r>
              <a:rPr b="1" lang="en" sz="2500">
                <a:solidFill>
                  <a:schemeClr val="dk1"/>
                </a:solidFill>
                <a:latin typeface="Nunito"/>
                <a:ea typeface="Nunito"/>
                <a:cs typeface="Nunito"/>
                <a:sym typeface="Nunito"/>
              </a:rPr>
              <a:t>Using LLMs can require a little or a lot of infrastructure. </a:t>
            </a:r>
            <a:endParaRPr/>
          </a:p>
        </p:txBody>
      </p:sp>
      <p:pic>
        <p:nvPicPr>
          <p:cNvPr id="2047" name="Google Shape;2047;p224"/>
          <p:cNvPicPr preferRelativeResize="0"/>
          <p:nvPr/>
        </p:nvPicPr>
        <p:blipFill rotWithShape="1">
          <a:blip r:embed="rId3">
            <a:alphaModFix/>
          </a:blip>
          <a:srcRect b="1816" l="0" r="0" t="0"/>
          <a:stretch/>
        </p:blipFill>
        <p:spPr>
          <a:xfrm>
            <a:off x="320050" y="1230250"/>
            <a:ext cx="4400174" cy="3141200"/>
          </a:xfrm>
          <a:prstGeom prst="rect">
            <a:avLst/>
          </a:prstGeom>
          <a:noFill/>
          <a:ln>
            <a:noFill/>
          </a:ln>
          <a:effectLst>
            <a:outerShdw blurRad="57150" rotWithShape="0" algn="bl" dir="5400000" dist="19050">
              <a:srgbClr val="000000">
                <a:alpha val="50000"/>
              </a:srgbClr>
            </a:outerShdw>
          </a:effectLst>
        </p:spPr>
      </p:pic>
      <p:sp>
        <p:nvSpPr>
          <p:cNvPr id="2048" name="Google Shape;2048;p224"/>
          <p:cNvSpPr/>
          <p:nvPr/>
        </p:nvSpPr>
        <p:spPr>
          <a:xfrm>
            <a:off x="6852250" y="177913"/>
            <a:ext cx="834600" cy="11802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49" name="Google Shape;2049;p224"/>
          <p:cNvSpPr/>
          <p:nvPr/>
        </p:nvSpPr>
        <p:spPr>
          <a:xfrm>
            <a:off x="6017650" y="155375"/>
            <a:ext cx="834600" cy="11802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50" name="Google Shape;2050;p224"/>
          <p:cNvSpPr/>
          <p:nvPr/>
        </p:nvSpPr>
        <p:spPr>
          <a:xfrm>
            <a:off x="5943942"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51" name="Google Shape;2051;p224"/>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52" name="Google Shape;2052;p224"/>
          <p:cNvSpPr/>
          <p:nvPr/>
        </p:nvSpPr>
        <p:spPr>
          <a:xfrm>
            <a:off x="7864304"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53" name="Google Shape;2053;p224"/>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Infrastructure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&amp; Talent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2054" name="Google Shape;2054;p224"/>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Emerging AI Ecosystem</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2055" name="Google Shape;2055;p224"/>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Foundation </a:t>
            </a:r>
            <a:br>
              <a:rPr lang="en" sz="700">
                <a:solidFill>
                  <a:srgbClr val="FFFFFF"/>
                </a:solidFill>
                <a:latin typeface="Nunito Sans ExtraBold"/>
                <a:ea typeface="Nunito Sans ExtraBold"/>
                <a:cs typeface="Nunito Sans ExtraBold"/>
                <a:sym typeface="Nunito Sans ExtraBold"/>
              </a:rPr>
            </a:br>
            <a:r>
              <a:rPr lang="en" sz="700">
                <a:solidFill>
                  <a:srgbClr val="FFFFFF"/>
                </a:solidFill>
                <a:latin typeface="Nunito Sans ExtraBold"/>
                <a:ea typeface="Nunito Sans ExtraBold"/>
                <a:cs typeface="Nunito Sans ExtraBold"/>
                <a:sym typeface="Nunito Sans ExtraBold"/>
              </a:rPr>
              <a:t>Models</a:t>
            </a:r>
            <a:endParaRPr i="0" sz="700" u="none" cap="none" strike="noStrike">
              <a:solidFill>
                <a:srgbClr val="FFFFFF"/>
              </a:solidFill>
              <a:latin typeface="Nunito Sans ExtraBold"/>
              <a:ea typeface="Nunito Sans ExtraBold"/>
              <a:cs typeface="Nunito Sans ExtraBold"/>
              <a:sym typeface="Nunito Sans ExtraBold"/>
            </a:endParaRPr>
          </a:p>
        </p:txBody>
      </p:sp>
      <p:pic>
        <p:nvPicPr>
          <p:cNvPr id="2056" name="Google Shape;2056;p224"/>
          <p:cNvPicPr preferRelativeResize="0"/>
          <p:nvPr/>
        </p:nvPicPr>
        <p:blipFill>
          <a:blip r:embed="rId4">
            <a:alphaModFix/>
          </a:blip>
          <a:stretch>
            <a:fillRect/>
          </a:stretch>
        </p:blipFill>
        <p:spPr>
          <a:xfrm>
            <a:off x="6183832" y="459191"/>
            <a:ext cx="342717" cy="341712"/>
          </a:xfrm>
          <a:prstGeom prst="rect">
            <a:avLst/>
          </a:prstGeom>
          <a:noFill/>
          <a:ln>
            <a:noFill/>
          </a:ln>
        </p:spPr>
      </p:pic>
      <p:pic>
        <p:nvPicPr>
          <p:cNvPr id="2057" name="Google Shape;2057;p224"/>
          <p:cNvPicPr preferRelativeResize="0"/>
          <p:nvPr/>
        </p:nvPicPr>
        <p:blipFill>
          <a:blip r:embed="rId5">
            <a:alphaModFix/>
          </a:blip>
          <a:stretch>
            <a:fillRect/>
          </a:stretch>
        </p:blipFill>
        <p:spPr>
          <a:xfrm>
            <a:off x="8104195" y="459191"/>
            <a:ext cx="342717" cy="341712"/>
          </a:xfrm>
          <a:prstGeom prst="rect">
            <a:avLst/>
          </a:prstGeom>
          <a:noFill/>
          <a:ln>
            <a:noFill/>
          </a:ln>
        </p:spPr>
      </p:pic>
      <p:pic>
        <p:nvPicPr>
          <p:cNvPr id="2058" name="Google Shape;2058;p224"/>
          <p:cNvPicPr preferRelativeResize="0"/>
          <p:nvPr/>
        </p:nvPicPr>
        <p:blipFill>
          <a:blip r:embed="rId6">
            <a:alphaModFix/>
          </a:blip>
          <a:stretch>
            <a:fillRect/>
          </a:stretch>
        </p:blipFill>
        <p:spPr>
          <a:xfrm>
            <a:off x="7134278" y="459191"/>
            <a:ext cx="342717" cy="3417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2" name="Shape 2062"/>
        <p:cNvGrpSpPr/>
        <p:nvPr/>
      </p:nvGrpSpPr>
      <p:grpSpPr>
        <a:xfrm>
          <a:off x="0" y="0"/>
          <a:ext cx="0" cy="0"/>
          <a:chOff x="0" y="0"/>
          <a:chExt cx="0" cy="0"/>
        </a:xfrm>
      </p:grpSpPr>
      <p:sp>
        <p:nvSpPr>
          <p:cNvPr id="2063" name="Google Shape;2063;p225"/>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Changing Talent Requirements</a:t>
            </a:r>
            <a:endParaRPr/>
          </a:p>
        </p:txBody>
      </p:sp>
      <p:sp>
        <p:nvSpPr>
          <p:cNvPr id="2064" name="Google Shape;2064;p22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65" name="Google Shape;2065;p225"/>
          <p:cNvSpPr txBox="1"/>
          <p:nvPr>
            <p:ph idx="4294967295" type="body"/>
          </p:nvPr>
        </p:nvSpPr>
        <p:spPr>
          <a:xfrm>
            <a:off x="534500" y="1825550"/>
            <a:ext cx="4106400" cy="1011900"/>
          </a:xfrm>
          <a:prstGeom prst="rect">
            <a:avLst/>
          </a:prstGeom>
          <a:solidFill>
            <a:schemeClr val="dk2"/>
          </a:solidFill>
          <a:ln>
            <a:noFill/>
          </a:ln>
        </p:spPr>
        <p:txBody>
          <a:bodyPr anchorCtr="0" anchor="ctr" bIns="91425" lIns="91425" spcFirstLastPara="1" rIns="91425" wrap="square" tIns="91425">
            <a:spAutoFit/>
          </a:bodyPr>
          <a:lstStyle/>
          <a:p>
            <a:pPr indent="0" lvl="0" marL="91440" marR="91440" rtl="0" algn="l">
              <a:spcBef>
                <a:spcPts val="0"/>
              </a:spcBef>
              <a:spcAft>
                <a:spcPts val="1000"/>
              </a:spcAft>
              <a:buNone/>
            </a:pPr>
            <a:r>
              <a:rPr b="1" lang="en" sz="2500">
                <a:solidFill>
                  <a:schemeClr val="lt1"/>
                </a:solidFill>
              </a:rPr>
              <a:t>Data Scientist:</a:t>
            </a:r>
            <a:r>
              <a:rPr lang="en" sz="2500">
                <a:solidFill>
                  <a:schemeClr val="lt1"/>
                </a:solidFill>
              </a:rPr>
              <a:t> R&amp;D to create a new model. </a:t>
            </a:r>
            <a:endParaRPr sz="2500">
              <a:solidFill>
                <a:schemeClr val="lt1"/>
              </a:solidFill>
            </a:endParaRPr>
          </a:p>
        </p:txBody>
      </p:sp>
      <p:sp>
        <p:nvSpPr>
          <p:cNvPr id="2066" name="Google Shape;2066;p225"/>
          <p:cNvSpPr txBox="1"/>
          <p:nvPr>
            <p:ph idx="4294967295" type="body"/>
          </p:nvPr>
        </p:nvSpPr>
        <p:spPr>
          <a:xfrm>
            <a:off x="4817950" y="1825550"/>
            <a:ext cx="4106400" cy="1011900"/>
          </a:xfrm>
          <a:prstGeom prst="rect">
            <a:avLst/>
          </a:prstGeom>
          <a:solidFill>
            <a:schemeClr val="dk2"/>
          </a:solidFill>
          <a:ln>
            <a:noFill/>
          </a:ln>
        </p:spPr>
        <p:txBody>
          <a:bodyPr anchorCtr="0" anchor="ctr" bIns="91425" lIns="91425" spcFirstLastPara="1" rIns="91425" wrap="square" tIns="91425">
            <a:spAutoFit/>
          </a:bodyPr>
          <a:lstStyle/>
          <a:p>
            <a:pPr indent="0" lvl="0" marL="91440" marR="91440" rtl="0" algn="l">
              <a:spcBef>
                <a:spcPts val="0"/>
              </a:spcBef>
              <a:spcAft>
                <a:spcPts val="1000"/>
              </a:spcAft>
              <a:buNone/>
            </a:pPr>
            <a:r>
              <a:rPr b="1" lang="en" sz="2500">
                <a:solidFill>
                  <a:schemeClr val="lt1"/>
                </a:solidFill>
              </a:rPr>
              <a:t>MLEngineer:</a:t>
            </a:r>
            <a:r>
              <a:rPr lang="en" sz="2500">
                <a:solidFill>
                  <a:schemeClr val="lt1"/>
                </a:solidFill>
              </a:rPr>
              <a:t> Enables models to run at scale. </a:t>
            </a:r>
            <a:endParaRPr sz="2500">
              <a:solidFill>
                <a:schemeClr val="lt1"/>
              </a:solidFill>
            </a:endParaRPr>
          </a:p>
        </p:txBody>
      </p:sp>
      <p:sp>
        <p:nvSpPr>
          <p:cNvPr id="2067" name="Google Shape;2067;p225"/>
          <p:cNvSpPr txBox="1"/>
          <p:nvPr/>
        </p:nvSpPr>
        <p:spPr>
          <a:xfrm>
            <a:off x="1868400" y="3465525"/>
            <a:ext cx="5407200" cy="974700"/>
          </a:xfrm>
          <a:prstGeom prst="rect">
            <a:avLst/>
          </a:prstGeom>
          <a:noFill/>
          <a:ln>
            <a:noFill/>
          </a:ln>
        </p:spPr>
        <p:txBody>
          <a:bodyPr anchorCtr="0" anchor="t" bIns="91425" lIns="91425" spcFirstLastPara="1" rIns="91425" wrap="square" tIns="91425">
            <a:spAutoFit/>
          </a:bodyPr>
          <a:lstStyle/>
          <a:p>
            <a:pPr indent="0" lvl="0" marL="0" marR="91440" rtl="0" algn="ctr">
              <a:lnSpc>
                <a:spcPct val="115000"/>
              </a:lnSpc>
              <a:spcBef>
                <a:spcPts val="0"/>
              </a:spcBef>
              <a:spcAft>
                <a:spcPts val="0"/>
              </a:spcAft>
              <a:buNone/>
            </a:pPr>
            <a:r>
              <a:rPr b="1" i="1" lang="en" sz="2000">
                <a:latin typeface="Barlow Condensed"/>
                <a:ea typeface="Barlow Condensed"/>
                <a:cs typeface="Barlow Condensed"/>
                <a:sym typeface="Barlow Condensed"/>
              </a:rPr>
              <a:t>“Data Scientist was the sexiest title of the 2010’s. </a:t>
            </a:r>
            <a:endParaRPr b="1" i="1" sz="2000">
              <a:latin typeface="Barlow Condensed"/>
              <a:ea typeface="Barlow Condensed"/>
              <a:cs typeface="Barlow Condensed"/>
              <a:sym typeface="Barlow Condensed"/>
            </a:endParaRPr>
          </a:p>
          <a:p>
            <a:pPr indent="0" lvl="0" marL="0" marR="91440" rtl="0" algn="ctr">
              <a:lnSpc>
                <a:spcPct val="115000"/>
              </a:lnSpc>
              <a:spcBef>
                <a:spcPts val="1000"/>
              </a:spcBef>
              <a:spcAft>
                <a:spcPts val="1000"/>
              </a:spcAft>
              <a:buNone/>
            </a:pPr>
            <a:r>
              <a:rPr b="1" i="1" lang="en" sz="2000">
                <a:latin typeface="Barlow Condensed"/>
                <a:ea typeface="Barlow Condensed"/>
                <a:cs typeface="Barlow Condensed"/>
                <a:sym typeface="Barlow Condensed"/>
              </a:rPr>
              <a:t>ML Engineer is the sexiest title of the 2020’s.” </a:t>
            </a:r>
            <a:endParaRPr b="1" i="1" sz="2000">
              <a:latin typeface="Barlow Condensed"/>
              <a:ea typeface="Barlow Condensed"/>
              <a:cs typeface="Barlow Condensed"/>
              <a:sym typeface="Barlow Condensed"/>
            </a:endParaRPr>
          </a:p>
        </p:txBody>
      </p:sp>
      <p:sp>
        <p:nvSpPr>
          <p:cNvPr id="2068" name="Google Shape;2068;p225"/>
          <p:cNvSpPr/>
          <p:nvPr/>
        </p:nvSpPr>
        <p:spPr>
          <a:xfrm>
            <a:off x="6852250" y="177913"/>
            <a:ext cx="834600" cy="11802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69" name="Google Shape;2069;p225"/>
          <p:cNvSpPr/>
          <p:nvPr/>
        </p:nvSpPr>
        <p:spPr>
          <a:xfrm>
            <a:off x="6017650" y="155375"/>
            <a:ext cx="834600" cy="11802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70" name="Google Shape;2070;p225"/>
          <p:cNvSpPr/>
          <p:nvPr/>
        </p:nvSpPr>
        <p:spPr>
          <a:xfrm>
            <a:off x="5943942"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71" name="Google Shape;2071;p225"/>
          <p:cNvSpPr/>
          <p:nvPr/>
        </p:nvSpPr>
        <p:spPr>
          <a:xfrm>
            <a:off x="6901199" y="222050"/>
            <a:ext cx="822600" cy="1008300"/>
          </a:xfrm>
          <a:prstGeom prst="rect">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72" name="Google Shape;2072;p225"/>
          <p:cNvSpPr/>
          <p:nvPr/>
        </p:nvSpPr>
        <p:spPr>
          <a:xfrm>
            <a:off x="7864304" y="222050"/>
            <a:ext cx="822600" cy="1008300"/>
          </a:xfrm>
          <a:prstGeom prst="rect">
            <a:avLst/>
          </a:prstGeom>
          <a:solidFill>
            <a:srgbClr val="E41F2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073" name="Google Shape;2073;p225"/>
          <p:cNvSpPr txBox="1"/>
          <p:nvPr/>
        </p:nvSpPr>
        <p:spPr>
          <a:xfrm>
            <a:off x="7864304"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Infrastructure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rPr lang="en" sz="700">
                <a:solidFill>
                  <a:srgbClr val="FFFFFF"/>
                </a:solidFill>
                <a:latin typeface="Nunito Sans ExtraBold"/>
                <a:ea typeface="Nunito Sans ExtraBold"/>
                <a:cs typeface="Nunito Sans ExtraBold"/>
                <a:sym typeface="Nunito Sans ExtraBold"/>
              </a:rPr>
              <a:t>&amp; Talent </a:t>
            </a:r>
            <a:endParaRPr sz="700">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0"/>
              </a:spcBef>
              <a:spcAft>
                <a:spcPts val="0"/>
              </a:spcAft>
              <a:buClr>
                <a:srgbClr val="000000"/>
              </a:buClr>
              <a:buSzPts val="11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a:p>
            <a:pPr indent="0" lvl="0" marL="0" marR="0" rtl="0" algn="ctr">
              <a:lnSpc>
                <a:spcPct val="100000"/>
              </a:lnSpc>
              <a:spcBef>
                <a:spcPts val="1000"/>
              </a:spcBef>
              <a:spcAft>
                <a:spcPts val="1000"/>
              </a:spcAft>
              <a:buClr>
                <a:srgbClr val="000000"/>
              </a:buClr>
              <a:buSzPts val="1400"/>
              <a:buFont typeface="Arial"/>
              <a:buNone/>
            </a:pPr>
            <a:r>
              <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2074" name="Google Shape;2074;p225"/>
          <p:cNvSpPr txBox="1"/>
          <p:nvPr/>
        </p:nvSpPr>
        <p:spPr>
          <a:xfrm>
            <a:off x="6904123" y="799853"/>
            <a:ext cx="8226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Emerging AI Ecosystem</a:t>
            </a:r>
            <a:endParaRPr i="0" sz="700" u="none" cap="none" strike="noStrike">
              <a:solidFill>
                <a:srgbClr val="FFFFFF"/>
              </a:solidFill>
              <a:latin typeface="Nunito Sans ExtraBold"/>
              <a:ea typeface="Nunito Sans ExtraBold"/>
              <a:cs typeface="Nunito Sans ExtraBold"/>
              <a:sym typeface="Nunito Sans ExtraBold"/>
            </a:endParaRPr>
          </a:p>
        </p:txBody>
      </p:sp>
      <p:sp>
        <p:nvSpPr>
          <p:cNvPr id="2075" name="Google Shape;2075;p225"/>
          <p:cNvSpPr txBox="1"/>
          <p:nvPr/>
        </p:nvSpPr>
        <p:spPr>
          <a:xfrm>
            <a:off x="5943942" y="799853"/>
            <a:ext cx="823500" cy="18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000"/>
              </a:spcAft>
              <a:buClr>
                <a:srgbClr val="000000"/>
              </a:buClr>
              <a:buSzPts val="1400"/>
              <a:buFont typeface="Arial"/>
              <a:buNone/>
            </a:pPr>
            <a:r>
              <a:rPr lang="en" sz="700">
                <a:solidFill>
                  <a:srgbClr val="FFFFFF"/>
                </a:solidFill>
                <a:latin typeface="Nunito Sans ExtraBold"/>
                <a:ea typeface="Nunito Sans ExtraBold"/>
                <a:cs typeface="Nunito Sans ExtraBold"/>
                <a:sym typeface="Nunito Sans ExtraBold"/>
              </a:rPr>
              <a:t>Foundation </a:t>
            </a:r>
            <a:br>
              <a:rPr lang="en" sz="700">
                <a:solidFill>
                  <a:srgbClr val="FFFFFF"/>
                </a:solidFill>
                <a:latin typeface="Nunito Sans ExtraBold"/>
                <a:ea typeface="Nunito Sans ExtraBold"/>
                <a:cs typeface="Nunito Sans ExtraBold"/>
                <a:sym typeface="Nunito Sans ExtraBold"/>
              </a:rPr>
            </a:br>
            <a:r>
              <a:rPr lang="en" sz="700">
                <a:solidFill>
                  <a:srgbClr val="FFFFFF"/>
                </a:solidFill>
                <a:latin typeface="Nunito Sans ExtraBold"/>
                <a:ea typeface="Nunito Sans ExtraBold"/>
                <a:cs typeface="Nunito Sans ExtraBold"/>
                <a:sym typeface="Nunito Sans ExtraBold"/>
              </a:rPr>
              <a:t>Models</a:t>
            </a:r>
            <a:endParaRPr i="0" sz="700" u="none" cap="none" strike="noStrike">
              <a:solidFill>
                <a:srgbClr val="FFFFFF"/>
              </a:solidFill>
              <a:latin typeface="Nunito Sans ExtraBold"/>
              <a:ea typeface="Nunito Sans ExtraBold"/>
              <a:cs typeface="Nunito Sans ExtraBold"/>
              <a:sym typeface="Nunito Sans ExtraBold"/>
            </a:endParaRPr>
          </a:p>
        </p:txBody>
      </p:sp>
      <p:pic>
        <p:nvPicPr>
          <p:cNvPr id="2076" name="Google Shape;2076;p225"/>
          <p:cNvPicPr preferRelativeResize="0"/>
          <p:nvPr/>
        </p:nvPicPr>
        <p:blipFill>
          <a:blip r:embed="rId3">
            <a:alphaModFix/>
          </a:blip>
          <a:stretch>
            <a:fillRect/>
          </a:stretch>
        </p:blipFill>
        <p:spPr>
          <a:xfrm>
            <a:off x="6183832" y="459191"/>
            <a:ext cx="342717" cy="341712"/>
          </a:xfrm>
          <a:prstGeom prst="rect">
            <a:avLst/>
          </a:prstGeom>
          <a:noFill/>
          <a:ln>
            <a:noFill/>
          </a:ln>
        </p:spPr>
      </p:pic>
      <p:pic>
        <p:nvPicPr>
          <p:cNvPr id="2077" name="Google Shape;2077;p225"/>
          <p:cNvPicPr preferRelativeResize="0"/>
          <p:nvPr/>
        </p:nvPicPr>
        <p:blipFill>
          <a:blip r:embed="rId4">
            <a:alphaModFix/>
          </a:blip>
          <a:stretch>
            <a:fillRect/>
          </a:stretch>
        </p:blipFill>
        <p:spPr>
          <a:xfrm>
            <a:off x="8104195" y="459191"/>
            <a:ext cx="342717" cy="341712"/>
          </a:xfrm>
          <a:prstGeom prst="rect">
            <a:avLst/>
          </a:prstGeom>
          <a:noFill/>
          <a:ln>
            <a:noFill/>
          </a:ln>
        </p:spPr>
      </p:pic>
      <p:pic>
        <p:nvPicPr>
          <p:cNvPr id="2078" name="Google Shape;2078;p225"/>
          <p:cNvPicPr preferRelativeResize="0"/>
          <p:nvPr/>
        </p:nvPicPr>
        <p:blipFill>
          <a:blip r:embed="rId5">
            <a:alphaModFix/>
          </a:blip>
          <a:stretch>
            <a:fillRect/>
          </a:stretch>
        </p:blipFill>
        <p:spPr>
          <a:xfrm>
            <a:off x="7134278" y="459191"/>
            <a:ext cx="342717" cy="3417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2" name="Shape 2082"/>
        <p:cNvGrpSpPr/>
        <p:nvPr/>
      </p:nvGrpSpPr>
      <p:grpSpPr>
        <a:xfrm>
          <a:off x="0" y="0"/>
          <a:ext cx="0" cy="0"/>
          <a:chOff x="0" y="0"/>
          <a:chExt cx="0" cy="0"/>
        </a:xfrm>
      </p:grpSpPr>
      <p:sp>
        <p:nvSpPr>
          <p:cNvPr id="2083" name="Google Shape;2083;p22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84" name="Google Shape;2084;p226"/>
          <p:cNvSpPr txBox="1"/>
          <p:nvPr>
            <p:ph idx="1" type="body"/>
          </p:nvPr>
        </p:nvSpPr>
        <p:spPr>
          <a:xfrm>
            <a:off x="835075" y="1394425"/>
            <a:ext cx="3650700" cy="309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Much of today mirrors decisions from the 2010’s -  </a:t>
            </a:r>
            <a:endParaRPr sz="1600"/>
          </a:p>
          <a:p>
            <a:pPr indent="-330200" lvl="0" marL="457200" rtl="0" algn="l">
              <a:spcBef>
                <a:spcPts val="1000"/>
              </a:spcBef>
              <a:spcAft>
                <a:spcPts val="0"/>
              </a:spcAft>
              <a:buSzPts val="1600"/>
              <a:buChar char="➔"/>
            </a:pPr>
            <a:r>
              <a:rPr lang="en" sz="1600"/>
              <a:t>How did you approach digital transformation? </a:t>
            </a:r>
            <a:endParaRPr sz="1600"/>
          </a:p>
          <a:p>
            <a:pPr indent="-330200" lvl="0" marL="457200" rtl="0" algn="l">
              <a:spcBef>
                <a:spcPts val="1000"/>
              </a:spcBef>
              <a:spcAft>
                <a:spcPts val="0"/>
              </a:spcAft>
              <a:buSzPts val="1600"/>
              <a:buChar char="➔"/>
            </a:pPr>
            <a:r>
              <a:rPr lang="en" sz="1600"/>
              <a:t>What lessons can we takeaway when considering?</a:t>
            </a:r>
            <a:endParaRPr sz="1600"/>
          </a:p>
          <a:p>
            <a:pPr indent="-330200" lvl="0" marL="457200" rtl="0" algn="l">
              <a:spcBef>
                <a:spcPts val="1000"/>
              </a:spcBef>
              <a:spcAft>
                <a:spcPts val="1000"/>
              </a:spcAft>
              <a:buSzPts val="1600"/>
              <a:buChar char="➔"/>
            </a:pPr>
            <a:r>
              <a:rPr lang="en" sz="1600"/>
              <a:t>Would you have moved faster? Slower?  </a:t>
            </a:r>
            <a:endParaRPr sz="1600"/>
          </a:p>
        </p:txBody>
      </p:sp>
      <p:sp>
        <p:nvSpPr>
          <p:cNvPr id="2085" name="Google Shape;2085;p226"/>
          <p:cNvSpPr txBox="1"/>
          <p:nvPr>
            <p:ph idx="2" type="subTitle"/>
          </p:nvPr>
        </p:nvSpPr>
        <p:spPr>
          <a:xfrm>
            <a:off x="835075" y="914050"/>
            <a:ext cx="7368300" cy="3162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sz="2400"/>
              <a:t>The year is 2015. “Digital Transformation” is all the rage…</a:t>
            </a:r>
            <a:endParaRPr sz="2400"/>
          </a:p>
        </p:txBody>
      </p:sp>
      <p:pic>
        <p:nvPicPr>
          <p:cNvPr id="2086" name="Google Shape;2086;p226"/>
          <p:cNvPicPr preferRelativeResize="0"/>
          <p:nvPr/>
        </p:nvPicPr>
        <p:blipFill>
          <a:blip r:embed="rId3">
            <a:alphaModFix/>
          </a:blip>
          <a:stretch>
            <a:fillRect/>
          </a:stretch>
        </p:blipFill>
        <p:spPr>
          <a:xfrm>
            <a:off x="4590275" y="1867712"/>
            <a:ext cx="4408775" cy="2150626"/>
          </a:xfrm>
          <a:prstGeom prst="rect">
            <a:avLst/>
          </a:prstGeom>
          <a:noFill/>
          <a:ln>
            <a:noFill/>
          </a:ln>
          <a:effectLst>
            <a:outerShdw blurRad="57150" rotWithShape="0" algn="bl" dir="5400000" dist="19050">
              <a:srgbClr val="000000">
                <a:alpha val="50000"/>
              </a:srgbClr>
            </a:outerShdw>
          </a:effectLst>
        </p:spPr>
      </p:pic>
      <p:sp>
        <p:nvSpPr>
          <p:cNvPr id="2087" name="Google Shape;2087;p226"/>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lang="en" sz="1000">
                <a:solidFill>
                  <a:schemeClr val="dk1"/>
                </a:solidFill>
                <a:latin typeface="Barlow Condensed"/>
                <a:ea typeface="Barlow Condensed"/>
                <a:cs typeface="Barlow Condensed"/>
                <a:sym typeface="Barlow Condensed"/>
              </a:rPr>
              <a:t>5</a:t>
            </a:r>
            <a:r>
              <a:rPr b="1" i="0" lang="en" sz="1000" u="none" cap="none" strike="noStrike">
                <a:solidFill>
                  <a:schemeClr val="dk1"/>
                </a:solidFill>
                <a:latin typeface="Barlow Condensed"/>
                <a:ea typeface="Barlow Condensed"/>
                <a:cs typeface="Barlow Condensed"/>
                <a:sym typeface="Barlow Condensed"/>
              </a:rPr>
              <a:t> Minutes</a:t>
            </a:r>
            <a:endParaRPr b="1" i="0" sz="1000" u="none" cap="none" strike="noStrike">
              <a:solidFill>
                <a:schemeClr val="dk1"/>
              </a:solidFill>
              <a:latin typeface="Barlow Condensed"/>
              <a:ea typeface="Barlow Condensed"/>
              <a:cs typeface="Barlow Condensed"/>
              <a:sym typeface="Barlow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1" name="Shape 2091"/>
        <p:cNvGrpSpPr/>
        <p:nvPr/>
      </p:nvGrpSpPr>
      <p:grpSpPr>
        <a:xfrm>
          <a:off x="0" y="0"/>
          <a:ext cx="0" cy="0"/>
          <a:chOff x="0" y="0"/>
          <a:chExt cx="0" cy="0"/>
        </a:xfrm>
      </p:grpSpPr>
      <p:sp>
        <p:nvSpPr>
          <p:cNvPr id="2092" name="Google Shape;2092;p227"/>
          <p:cNvSpPr txBox="1"/>
          <p:nvPr>
            <p:ph type="ctrTitle"/>
          </p:nvPr>
        </p:nvSpPr>
        <p:spPr>
          <a:xfrm>
            <a:off x="1287780" y="2593140"/>
            <a:ext cx="5486400" cy="914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AI for Leaders</a:t>
            </a:r>
            <a:endParaRPr sz="6000"/>
          </a:p>
        </p:txBody>
      </p:sp>
      <p:sp>
        <p:nvSpPr>
          <p:cNvPr id="2093" name="Google Shape;2093;p227"/>
          <p:cNvSpPr txBox="1"/>
          <p:nvPr>
            <p:ph idx="2" type="ctrTitle"/>
          </p:nvPr>
        </p:nvSpPr>
        <p:spPr>
          <a:xfrm>
            <a:off x="1287775" y="3507550"/>
            <a:ext cx="61746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Legal &amp; Ethical Considerations</a:t>
            </a:r>
            <a:endParaRPr>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97" name="Shape 2097"/>
        <p:cNvGrpSpPr/>
        <p:nvPr/>
      </p:nvGrpSpPr>
      <p:grpSpPr>
        <a:xfrm>
          <a:off x="0" y="0"/>
          <a:ext cx="0" cy="0"/>
          <a:chOff x="0" y="0"/>
          <a:chExt cx="0" cy="0"/>
        </a:xfrm>
      </p:grpSpPr>
      <p:sp>
        <p:nvSpPr>
          <p:cNvPr id="2098" name="Google Shape;2098;p228"/>
          <p:cNvSpPr txBox="1"/>
          <p:nvPr>
            <p:ph type="ctrTitle"/>
          </p:nvPr>
        </p:nvSpPr>
        <p:spPr>
          <a:xfrm>
            <a:off x="2030075" y="954125"/>
            <a:ext cx="6269100" cy="12006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Clr>
                <a:srgbClr val="000000"/>
              </a:buClr>
              <a:buSzPts val="2600"/>
              <a:buFont typeface="Arial"/>
              <a:buNone/>
            </a:pPr>
            <a:r>
              <a:rPr lang="en" sz="2400"/>
              <a:t>Data are generated through a process of abstraction, so any data are the result of human decisions and choices. </a:t>
            </a:r>
            <a:endParaRPr sz="2800"/>
          </a:p>
        </p:txBody>
      </p:sp>
      <p:sp>
        <p:nvSpPr>
          <p:cNvPr id="2099" name="Google Shape;2099;p228"/>
          <p:cNvSpPr txBox="1"/>
          <p:nvPr>
            <p:ph idx="1" type="subTitle"/>
          </p:nvPr>
        </p:nvSpPr>
        <p:spPr>
          <a:xfrm>
            <a:off x="2030075" y="2658625"/>
            <a:ext cx="6269100" cy="769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2500">
                <a:latin typeface="Barlow Condensed"/>
                <a:ea typeface="Barlow Condensed"/>
                <a:cs typeface="Barlow Condensed"/>
                <a:sym typeface="Barlow Condensed"/>
              </a:rPr>
              <a:t>The implication is that data are never an objective description of the world.</a:t>
            </a:r>
            <a:endParaRPr b="1" sz="1500"/>
          </a:p>
        </p:txBody>
      </p:sp>
      <p:sp>
        <p:nvSpPr>
          <p:cNvPr id="2100" name="Google Shape;2100;p22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solidFill>
                  <a:schemeClr val="lt1"/>
                </a:solidFill>
              </a:rPr>
              <a:t>‹#›</a:t>
            </a:fld>
            <a:endParaRPr>
              <a:solidFill>
                <a:schemeClr val="lt1"/>
              </a:solidFill>
            </a:endParaRPr>
          </a:p>
        </p:txBody>
      </p:sp>
      <p:sp>
        <p:nvSpPr>
          <p:cNvPr id="2101" name="Google Shape;2101;p228"/>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05" name="Shape 2105"/>
        <p:cNvGrpSpPr/>
        <p:nvPr/>
      </p:nvGrpSpPr>
      <p:grpSpPr>
        <a:xfrm>
          <a:off x="0" y="0"/>
          <a:ext cx="0" cy="0"/>
          <a:chOff x="0" y="0"/>
          <a:chExt cx="0" cy="0"/>
        </a:xfrm>
      </p:grpSpPr>
      <p:sp>
        <p:nvSpPr>
          <p:cNvPr id="2106" name="Google Shape;2106;p229"/>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Where Does </a:t>
            </a:r>
            <a:r>
              <a:rPr lang="en" u="sng"/>
              <a:t>Bias</a:t>
            </a:r>
            <a:r>
              <a:rPr lang="en"/>
              <a:t> C</a:t>
            </a:r>
            <a:r>
              <a:rPr lang="en"/>
              <a:t>ome</a:t>
            </a:r>
            <a:r>
              <a:rPr lang="en"/>
              <a:t> From?</a:t>
            </a:r>
            <a:endParaRPr/>
          </a:p>
        </p:txBody>
      </p:sp>
      <p:sp>
        <p:nvSpPr>
          <p:cNvPr id="2107" name="Google Shape;2107;p229"/>
          <p:cNvSpPr txBox="1"/>
          <p:nvPr>
            <p:ph idx="4294967295" type="body"/>
          </p:nvPr>
        </p:nvSpPr>
        <p:spPr>
          <a:xfrm>
            <a:off x="505625" y="1055088"/>
            <a:ext cx="7544700" cy="307800"/>
          </a:xfrm>
          <a:prstGeom prst="rect">
            <a:avLst/>
          </a:prstGeom>
        </p:spPr>
        <p:txBody>
          <a:bodyPr anchorCtr="0" anchor="t" bIns="0" lIns="0" spcFirstLastPara="1" rIns="0" wrap="square" tIns="0">
            <a:noAutofit/>
          </a:bodyPr>
          <a:lstStyle/>
          <a:p>
            <a:pPr indent="-330200" lvl="0" marL="457200" rtl="0" algn="l">
              <a:spcBef>
                <a:spcPts val="0"/>
              </a:spcBef>
              <a:spcAft>
                <a:spcPts val="1000"/>
              </a:spcAft>
              <a:buSzPts val="1600"/>
              <a:buChar char="⮕"/>
            </a:pPr>
            <a:r>
              <a:rPr lang="en" sz="2000"/>
              <a:t>Any Generative AI model will reflect the biases of:</a:t>
            </a:r>
            <a:endParaRPr sz="2000"/>
          </a:p>
        </p:txBody>
      </p:sp>
      <p:sp>
        <p:nvSpPr>
          <p:cNvPr id="2108" name="Google Shape;2108;p22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09" name="Google Shape;2109;p229"/>
          <p:cNvSpPr txBox="1"/>
          <p:nvPr/>
        </p:nvSpPr>
        <p:spPr>
          <a:xfrm>
            <a:off x="4591925" y="4653575"/>
            <a:ext cx="3458400" cy="31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sz="1200">
                <a:solidFill>
                  <a:schemeClr val="dk1"/>
                </a:solidFill>
                <a:latin typeface="Nunito"/>
                <a:ea typeface="Nunito"/>
                <a:cs typeface="Nunito"/>
                <a:sym typeface="Nunito"/>
              </a:rPr>
              <a:t>*reinforcement learning with human feedback</a:t>
            </a:r>
            <a:endParaRPr sz="1200">
              <a:latin typeface="Nunito"/>
              <a:ea typeface="Nunito"/>
              <a:cs typeface="Nunito"/>
              <a:sym typeface="Nunito"/>
            </a:endParaRPr>
          </a:p>
        </p:txBody>
      </p:sp>
      <p:sp>
        <p:nvSpPr>
          <p:cNvPr id="2110" name="Google Shape;2110;p229"/>
          <p:cNvSpPr/>
          <p:nvPr/>
        </p:nvSpPr>
        <p:spPr>
          <a:xfrm>
            <a:off x="1393450" y="2531835"/>
            <a:ext cx="5961900" cy="936900"/>
          </a:xfrm>
          <a:prstGeom prst="roundRect">
            <a:avLst>
              <a:gd fmla="val 0" name="adj"/>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182875">
            <a:noAutofit/>
          </a:bodyPr>
          <a:lstStyle/>
          <a:p>
            <a:pPr indent="0" lvl="0" marL="457200" rtl="0" algn="l">
              <a:lnSpc>
                <a:spcPct val="115000"/>
              </a:lnSpc>
              <a:spcBef>
                <a:spcPts val="0"/>
              </a:spcBef>
              <a:spcAft>
                <a:spcPts val="1000"/>
              </a:spcAft>
              <a:buNone/>
            </a:pPr>
            <a:r>
              <a:rPr lang="en" sz="1800">
                <a:solidFill>
                  <a:schemeClr val="dk1"/>
                </a:solidFill>
                <a:latin typeface="Nunito"/>
                <a:ea typeface="Nunito"/>
                <a:cs typeface="Nunito"/>
                <a:sym typeface="Nunito"/>
              </a:rPr>
              <a:t>the humans who helped fine-tune the model</a:t>
            </a:r>
            <a:endParaRPr sz="1800">
              <a:solidFill>
                <a:srgbClr val="222222"/>
              </a:solidFill>
              <a:latin typeface="Proxima Nova"/>
              <a:ea typeface="Proxima Nova"/>
              <a:cs typeface="Proxima Nova"/>
              <a:sym typeface="Proxima Nova"/>
            </a:endParaRPr>
          </a:p>
        </p:txBody>
      </p:sp>
      <p:sp>
        <p:nvSpPr>
          <p:cNvPr id="2111" name="Google Shape;2111;p229"/>
          <p:cNvSpPr/>
          <p:nvPr/>
        </p:nvSpPr>
        <p:spPr>
          <a:xfrm>
            <a:off x="1393450" y="3585636"/>
            <a:ext cx="6020400" cy="936900"/>
          </a:xfrm>
          <a:prstGeom prst="roundRect">
            <a:avLst>
              <a:gd fmla="val 0" name="adj"/>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182875">
            <a:noAutofit/>
          </a:bodyPr>
          <a:lstStyle/>
          <a:p>
            <a:pPr indent="0" lvl="0" marL="457200" rtl="0" algn="l">
              <a:lnSpc>
                <a:spcPct val="115000"/>
              </a:lnSpc>
              <a:spcBef>
                <a:spcPts val="0"/>
              </a:spcBef>
              <a:spcAft>
                <a:spcPts val="1000"/>
              </a:spcAft>
              <a:buNone/>
            </a:pPr>
            <a:r>
              <a:rPr lang="en" sz="1800">
                <a:solidFill>
                  <a:schemeClr val="dk1"/>
                </a:solidFill>
                <a:latin typeface="Nunito"/>
                <a:ea typeface="Nunito"/>
                <a:cs typeface="Nunito"/>
                <a:sym typeface="Nunito"/>
              </a:rPr>
              <a:t>the people who provided feedback as part of the RLHF* stage</a:t>
            </a:r>
            <a:endParaRPr sz="1800">
              <a:latin typeface="Proxima Nova"/>
              <a:ea typeface="Proxima Nova"/>
              <a:cs typeface="Proxima Nova"/>
              <a:sym typeface="Proxima Nova"/>
            </a:endParaRPr>
          </a:p>
        </p:txBody>
      </p:sp>
      <p:sp>
        <p:nvSpPr>
          <p:cNvPr id="2112" name="Google Shape;2112;p229"/>
          <p:cNvSpPr/>
          <p:nvPr/>
        </p:nvSpPr>
        <p:spPr>
          <a:xfrm>
            <a:off x="1393450" y="1479049"/>
            <a:ext cx="5961900" cy="936900"/>
          </a:xfrm>
          <a:prstGeom prst="roundRect">
            <a:avLst>
              <a:gd fmla="val 0" name="adj"/>
            </a:avLst>
          </a:prstGeom>
          <a:noFill/>
          <a:ln cap="flat" cmpd="sng" w="19050">
            <a:solidFill>
              <a:srgbClr val="222222"/>
            </a:solidFill>
            <a:prstDash val="solid"/>
            <a:round/>
            <a:headEnd len="sm" w="sm" type="none"/>
            <a:tailEnd len="sm" w="sm" type="none"/>
          </a:ln>
        </p:spPr>
        <p:txBody>
          <a:bodyPr anchorCtr="0" anchor="ctr" bIns="91425" lIns="91425" spcFirstLastPara="1" rIns="91425" wrap="square" tIns="182875">
            <a:noAutofit/>
          </a:bodyPr>
          <a:lstStyle/>
          <a:p>
            <a:pPr indent="0" lvl="0" marL="457200" rtl="0" algn="l">
              <a:lnSpc>
                <a:spcPct val="115000"/>
              </a:lnSpc>
              <a:spcBef>
                <a:spcPts val="0"/>
              </a:spcBef>
              <a:spcAft>
                <a:spcPts val="1000"/>
              </a:spcAft>
              <a:buNone/>
            </a:pPr>
            <a:r>
              <a:rPr lang="en" sz="1800">
                <a:solidFill>
                  <a:schemeClr val="dk1"/>
                </a:solidFill>
                <a:latin typeface="Nunito"/>
                <a:ea typeface="Nunito"/>
                <a:cs typeface="Nunito"/>
                <a:sym typeface="Nunito"/>
              </a:rPr>
              <a:t>the training data</a:t>
            </a:r>
            <a:endParaRPr sz="1800">
              <a:solidFill>
                <a:srgbClr val="222222"/>
              </a:solidFill>
              <a:latin typeface="Proxima Nova"/>
              <a:ea typeface="Proxima Nova"/>
              <a:cs typeface="Proxima Nova"/>
              <a:sym typeface="Proxima Nova"/>
            </a:endParaRPr>
          </a:p>
        </p:txBody>
      </p:sp>
      <p:sp>
        <p:nvSpPr>
          <p:cNvPr id="2113" name="Google Shape;2113;p229"/>
          <p:cNvSpPr/>
          <p:nvPr/>
        </p:nvSpPr>
        <p:spPr>
          <a:xfrm>
            <a:off x="1142088" y="1698888"/>
            <a:ext cx="533700" cy="53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29"/>
          <p:cNvSpPr/>
          <p:nvPr/>
        </p:nvSpPr>
        <p:spPr>
          <a:xfrm>
            <a:off x="1142088" y="2733938"/>
            <a:ext cx="533700" cy="53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29"/>
          <p:cNvSpPr/>
          <p:nvPr/>
        </p:nvSpPr>
        <p:spPr>
          <a:xfrm>
            <a:off x="1142088" y="3805750"/>
            <a:ext cx="533700" cy="5337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29"/>
          <p:cNvSpPr txBox="1"/>
          <p:nvPr/>
        </p:nvSpPr>
        <p:spPr>
          <a:xfrm>
            <a:off x="1183050" y="1661088"/>
            <a:ext cx="4518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FFFFFF"/>
                </a:solidFill>
                <a:latin typeface="Proxima Nova"/>
                <a:ea typeface="Proxima Nova"/>
                <a:cs typeface="Proxima Nova"/>
                <a:sym typeface="Proxima Nova"/>
              </a:rPr>
              <a:t>1</a:t>
            </a:r>
            <a:endParaRPr b="1" sz="2800">
              <a:solidFill>
                <a:srgbClr val="FFFFFF"/>
              </a:solidFill>
              <a:latin typeface="Proxima Nova"/>
              <a:ea typeface="Proxima Nova"/>
              <a:cs typeface="Proxima Nova"/>
              <a:sym typeface="Proxima Nova"/>
            </a:endParaRPr>
          </a:p>
        </p:txBody>
      </p:sp>
      <p:sp>
        <p:nvSpPr>
          <p:cNvPr id="2117" name="Google Shape;2117;p229"/>
          <p:cNvSpPr txBox="1"/>
          <p:nvPr/>
        </p:nvSpPr>
        <p:spPr>
          <a:xfrm>
            <a:off x="1183048" y="2696141"/>
            <a:ext cx="4518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FFFFFF"/>
                </a:solidFill>
                <a:latin typeface="Proxima Nova"/>
                <a:ea typeface="Proxima Nova"/>
                <a:cs typeface="Proxima Nova"/>
                <a:sym typeface="Proxima Nova"/>
              </a:rPr>
              <a:t>2</a:t>
            </a:r>
            <a:endParaRPr b="1" sz="2800">
              <a:solidFill>
                <a:srgbClr val="FFFFFF"/>
              </a:solidFill>
              <a:latin typeface="Proxima Nova"/>
              <a:ea typeface="Proxima Nova"/>
              <a:cs typeface="Proxima Nova"/>
              <a:sym typeface="Proxima Nova"/>
            </a:endParaRPr>
          </a:p>
        </p:txBody>
      </p:sp>
      <p:sp>
        <p:nvSpPr>
          <p:cNvPr id="2118" name="Google Shape;2118;p229"/>
          <p:cNvSpPr txBox="1"/>
          <p:nvPr/>
        </p:nvSpPr>
        <p:spPr>
          <a:xfrm>
            <a:off x="1183048" y="3767953"/>
            <a:ext cx="451800" cy="609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FFFFFF"/>
                </a:solidFill>
                <a:latin typeface="Proxima Nova"/>
                <a:ea typeface="Proxima Nova"/>
                <a:cs typeface="Proxima Nova"/>
                <a:sym typeface="Proxima Nova"/>
              </a:rPr>
              <a:t>3</a:t>
            </a:r>
            <a:endParaRPr b="1" sz="2800">
              <a:solidFill>
                <a:srgbClr val="FFFFFF"/>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2" name="Shape 2122"/>
        <p:cNvGrpSpPr/>
        <p:nvPr/>
      </p:nvGrpSpPr>
      <p:grpSpPr>
        <a:xfrm>
          <a:off x="0" y="0"/>
          <a:ext cx="0" cy="0"/>
          <a:chOff x="0" y="0"/>
          <a:chExt cx="0" cy="0"/>
        </a:xfrm>
      </p:grpSpPr>
      <p:sp>
        <p:nvSpPr>
          <p:cNvPr id="2123" name="Google Shape;2123;p230"/>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Statistical vs. Societal Bias</a:t>
            </a:r>
            <a:endParaRPr/>
          </a:p>
        </p:txBody>
      </p:sp>
      <p:sp>
        <p:nvSpPr>
          <p:cNvPr id="2124" name="Google Shape;2124;p2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125" name="Google Shape;2125;p230"/>
          <p:cNvSpPr txBox="1"/>
          <p:nvPr/>
        </p:nvSpPr>
        <p:spPr>
          <a:xfrm>
            <a:off x="330600" y="1249850"/>
            <a:ext cx="4170000" cy="294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E51B24"/>
                </a:solidFill>
                <a:latin typeface="Barlow Condensed"/>
                <a:ea typeface="Barlow Condensed"/>
                <a:cs typeface="Barlow Condensed"/>
                <a:sym typeface="Barlow Condensed"/>
              </a:rPr>
              <a:t>Statistical:</a:t>
            </a:r>
            <a:endParaRPr b="1" sz="2400">
              <a:solidFill>
                <a:srgbClr val="E51B24"/>
              </a:solidFill>
              <a:latin typeface="Barlow Condensed"/>
              <a:ea typeface="Barlow Condensed"/>
              <a:cs typeface="Barlow Condensed"/>
              <a:sym typeface="Barlow Condensed"/>
            </a:endParaRPr>
          </a:p>
          <a:p>
            <a:pPr indent="0" lvl="0" marL="0" rtl="0" algn="l">
              <a:lnSpc>
                <a:spcPct val="115000"/>
              </a:lnSpc>
              <a:spcBef>
                <a:spcPts val="0"/>
              </a:spcBef>
              <a:spcAft>
                <a:spcPts val="0"/>
              </a:spcAft>
              <a:buNone/>
            </a:pPr>
            <a:r>
              <a:t/>
            </a:r>
            <a:endParaRPr b="1" sz="1900">
              <a:solidFill>
                <a:srgbClr val="E51B24"/>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latin typeface="Proxima Nova"/>
                <a:ea typeface="Proxima Nova"/>
                <a:cs typeface="Proxima Nova"/>
                <a:sym typeface="Proxima Nova"/>
              </a:rPr>
              <a:t>Why?</a:t>
            </a:r>
            <a:r>
              <a:rPr lang="en" sz="1800">
                <a:latin typeface="Proxima Nova"/>
                <a:ea typeface="Proxima Nova"/>
                <a:cs typeface="Proxima Nova"/>
                <a:sym typeface="Proxima Nova"/>
              </a:rPr>
              <a:t> Because our dataset does not accurately represent the world. </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latin typeface="Proxima Nova"/>
                <a:ea typeface="Proxima Nova"/>
                <a:cs typeface="Proxima Nova"/>
                <a:sym typeface="Proxima Nova"/>
              </a:rPr>
              <a:t>Who Can Fix It?</a:t>
            </a:r>
            <a:r>
              <a:rPr lang="en" sz="1800">
                <a:latin typeface="Proxima Nova"/>
                <a:ea typeface="Proxima Nova"/>
                <a:cs typeface="Proxima Nova"/>
                <a:sym typeface="Proxima Nova"/>
              </a:rPr>
              <a:t> The product development team, including data scientists, QA, Design, and Product.</a:t>
            </a:r>
            <a:endParaRPr sz="1800">
              <a:latin typeface="Proxima Nova"/>
              <a:ea typeface="Proxima Nova"/>
              <a:cs typeface="Proxima Nova"/>
              <a:sym typeface="Proxima Nova"/>
            </a:endParaRPr>
          </a:p>
        </p:txBody>
      </p:sp>
      <p:sp>
        <p:nvSpPr>
          <p:cNvPr id="2126" name="Google Shape;2126;p230"/>
          <p:cNvSpPr txBox="1"/>
          <p:nvPr/>
        </p:nvSpPr>
        <p:spPr>
          <a:xfrm>
            <a:off x="4662300" y="1249850"/>
            <a:ext cx="4170000" cy="294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rgbClr val="E51B24"/>
                </a:solidFill>
                <a:latin typeface="Barlow Condensed"/>
                <a:ea typeface="Barlow Condensed"/>
                <a:cs typeface="Barlow Condensed"/>
                <a:sym typeface="Barlow Condensed"/>
              </a:rPr>
              <a:t>Societal:</a:t>
            </a:r>
            <a:endParaRPr b="1" sz="2400">
              <a:solidFill>
                <a:srgbClr val="E51B24"/>
              </a:solidFill>
              <a:latin typeface="Barlow Condensed"/>
              <a:ea typeface="Barlow Condensed"/>
              <a:cs typeface="Barlow Condensed"/>
              <a:sym typeface="Barlow Condensed"/>
            </a:endParaRPr>
          </a:p>
          <a:p>
            <a:pPr indent="0" lvl="0" marL="0" rtl="0" algn="l">
              <a:lnSpc>
                <a:spcPct val="115000"/>
              </a:lnSpc>
              <a:spcBef>
                <a:spcPts val="0"/>
              </a:spcBef>
              <a:spcAft>
                <a:spcPts val="0"/>
              </a:spcAft>
              <a:buNone/>
            </a:pPr>
            <a:r>
              <a:t/>
            </a:r>
            <a:endParaRPr b="1" sz="1900">
              <a:solidFill>
                <a:srgbClr val="E51B24"/>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Why?</a:t>
            </a:r>
            <a:r>
              <a:rPr lang="en" sz="1800">
                <a:solidFill>
                  <a:srgbClr val="000000"/>
                </a:solidFill>
                <a:latin typeface="Proxima Nova"/>
                <a:ea typeface="Proxima Nova"/>
                <a:cs typeface="Proxima Nova"/>
                <a:sym typeface="Proxima Nova"/>
              </a:rPr>
              <a:t> Because our dataset represents the world where there is existing bias. </a:t>
            </a:r>
            <a:endParaRPr sz="18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solidFill>
                  <a:srgbClr val="000000"/>
                </a:solidFill>
                <a:latin typeface="Proxima Nova"/>
                <a:ea typeface="Proxima Nova"/>
                <a:cs typeface="Proxima Nova"/>
                <a:sym typeface="Proxima Nova"/>
              </a:rPr>
              <a:t>Who Can Fix It?</a:t>
            </a:r>
            <a:r>
              <a:rPr lang="en" sz="1800">
                <a:solidFill>
                  <a:srgbClr val="000000"/>
                </a:solidFill>
                <a:latin typeface="Proxima Nova"/>
                <a:ea typeface="Proxima Nova"/>
                <a:cs typeface="Proxima Nova"/>
                <a:sym typeface="Proxima Nova"/>
              </a:rPr>
              <a:t> Bias is baked into the data. Development team needs to be aware</a:t>
            </a:r>
            <a:r>
              <a:rPr lang="en" sz="1800">
                <a:latin typeface="Proxima Nova"/>
                <a:ea typeface="Proxima Nova"/>
                <a:cs typeface="Proxima Nova"/>
                <a:sym typeface="Proxima Nova"/>
              </a:rPr>
              <a:t>, but compliance, legal, and ethics experts may be needed. </a:t>
            </a:r>
            <a:endParaRPr sz="18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26">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sp>
        <p:nvSpPr>
          <p:cNvPr id="2131" name="Google Shape;2131;p23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32" name="Google Shape;2132;p231"/>
          <p:cNvSpPr txBox="1"/>
          <p:nvPr>
            <p:ph type="ctrTitle"/>
          </p:nvPr>
        </p:nvSpPr>
        <p:spPr>
          <a:xfrm>
            <a:off x="0" y="1947550"/>
            <a:ext cx="9144000" cy="105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solidFill>
                  <a:schemeClr val="dk1"/>
                </a:solidFill>
                <a:latin typeface="Barlow Condensed"/>
                <a:ea typeface="Barlow Condensed"/>
                <a:cs typeface="Barlow Condensed"/>
                <a:sym typeface="Barlow Condensed"/>
              </a:rPr>
              <a:t>CONSIDER HIRING AN </a:t>
            </a:r>
            <a:r>
              <a:rPr lang="en" sz="4800">
                <a:latin typeface="Barlow Condensed"/>
                <a:ea typeface="Barlow Condensed"/>
                <a:cs typeface="Barlow Condensed"/>
                <a:sym typeface="Barlow Condensed"/>
              </a:rPr>
              <a:t>AI ETHICIST</a:t>
            </a:r>
            <a:endParaRPr sz="4800">
              <a:solidFill>
                <a:schemeClr val="dk1"/>
              </a:solidFill>
              <a:latin typeface="Barlow Condensed"/>
              <a:ea typeface="Barlow Condensed"/>
              <a:cs typeface="Barlow Condensed"/>
              <a:sym typeface="Barlow Condense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36" name="Shape 2136"/>
        <p:cNvGrpSpPr/>
        <p:nvPr/>
      </p:nvGrpSpPr>
      <p:grpSpPr>
        <a:xfrm>
          <a:off x="0" y="0"/>
          <a:ext cx="0" cy="0"/>
          <a:chOff x="0" y="0"/>
          <a:chExt cx="0" cy="0"/>
        </a:xfrm>
      </p:grpSpPr>
      <p:sp>
        <p:nvSpPr>
          <p:cNvPr id="2137" name="Google Shape;2137;p232"/>
          <p:cNvSpPr txBox="1"/>
          <p:nvPr>
            <p:ph type="title"/>
          </p:nvPr>
        </p:nvSpPr>
        <p:spPr>
          <a:xfrm>
            <a:off x="320050" y="228600"/>
            <a:ext cx="8229600" cy="457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a:t>Regulations Haven’t Fully Caught Up - Yet. </a:t>
            </a:r>
            <a:endParaRPr/>
          </a:p>
        </p:txBody>
      </p:sp>
      <p:pic>
        <p:nvPicPr>
          <p:cNvPr id="2138" name="Google Shape;2138;p232"/>
          <p:cNvPicPr preferRelativeResize="0"/>
          <p:nvPr/>
        </p:nvPicPr>
        <p:blipFill>
          <a:blip r:embed="rId3">
            <a:alphaModFix/>
          </a:blip>
          <a:stretch>
            <a:fillRect/>
          </a:stretch>
        </p:blipFill>
        <p:spPr>
          <a:xfrm>
            <a:off x="152400" y="1441525"/>
            <a:ext cx="5915094" cy="2673651"/>
          </a:xfrm>
          <a:prstGeom prst="rect">
            <a:avLst/>
          </a:prstGeom>
          <a:noFill/>
          <a:ln>
            <a:noFill/>
          </a:ln>
          <a:effectLst>
            <a:outerShdw blurRad="57150" rotWithShape="0" algn="bl" dir="5400000" dist="19050">
              <a:srgbClr val="000000">
                <a:alpha val="50000"/>
              </a:srgbClr>
            </a:outerShdw>
          </a:effectLst>
        </p:spPr>
      </p:pic>
      <p:sp>
        <p:nvSpPr>
          <p:cNvPr id="2139" name="Google Shape;2139;p23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40" name="Google Shape;2140;p232"/>
          <p:cNvSpPr/>
          <p:nvPr/>
        </p:nvSpPr>
        <p:spPr>
          <a:xfrm>
            <a:off x="6212500" y="965775"/>
            <a:ext cx="2797800" cy="3528000"/>
          </a:xfrm>
          <a:prstGeom prst="rect">
            <a:avLst/>
          </a:prstGeom>
          <a:solidFill>
            <a:srgbClr val="E41F2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41" name="Google Shape;2141;p232"/>
          <p:cNvSpPr/>
          <p:nvPr/>
        </p:nvSpPr>
        <p:spPr>
          <a:xfrm rot="5400000">
            <a:off x="4959850" y="2544175"/>
            <a:ext cx="3358500" cy="207300"/>
          </a:xfrm>
          <a:prstGeom prst="homePlate">
            <a:avLst>
              <a:gd fmla="val 50000" name="adj"/>
            </a:avLst>
          </a:prstGeom>
          <a:solidFill>
            <a:srgbClr val="222222">
              <a:alpha val="5000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rgbClr val="FFFFFF"/>
              </a:solidFill>
              <a:latin typeface="Arial"/>
              <a:ea typeface="Arial"/>
              <a:cs typeface="Arial"/>
              <a:sym typeface="Arial"/>
            </a:endParaRPr>
          </a:p>
        </p:txBody>
      </p:sp>
      <p:sp>
        <p:nvSpPr>
          <p:cNvPr id="2142" name="Google Shape;2142;p232"/>
          <p:cNvSpPr txBox="1"/>
          <p:nvPr/>
        </p:nvSpPr>
        <p:spPr>
          <a:xfrm>
            <a:off x="6365528" y="3679423"/>
            <a:ext cx="649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FFFFFF"/>
                </a:solidFill>
                <a:latin typeface="Barlow Condensed"/>
                <a:ea typeface="Barlow Condensed"/>
                <a:cs typeface="Barlow Condensed"/>
                <a:sym typeface="Barlow Condensed"/>
              </a:rPr>
              <a:t>2021</a:t>
            </a:r>
            <a:endParaRPr b="1" sz="1800">
              <a:solidFill>
                <a:srgbClr val="FFFFFF"/>
              </a:solidFill>
              <a:latin typeface="Barlow Condensed"/>
              <a:ea typeface="Barlow Condensed"/>
              <a:cs typeface="Barlow Condensed"/>
              <a:sym typeface="Barlow Condensed"/>
            </a:endParaRPr>
          </a:p>
        </p:txBody>
      </p:sp>
      <p:sp>
        <p:nvSpPr>
          <p:cNvPr id="2143" name="Google Shape;2143;p232"/>
          <p:cNvSpPr txBox="1"/>
          <p:nvPr/>
        </p:nvSpPr>
        <p:spPr>
          <a:xfrm>
            <a:off x="6336278" y="3034160"/>
            <a:ext cx="7083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FFFFFF"/>
                </a:solidFill>
                <a:latin typeface="Barlow Condensed"/>
                <a:ea typeface="Barlow Condensed"/>
                <a:cs typeface="Barlow Condensed"/>
                <a:sym typeface="Barlow Condensed"/>
              </a:rPr>
              <a:t>2020</a:t>
            </a:r>
            <a:endParaRPr b="1" sz="1800">
              <a:solidFill>
                <a:srgbClr val="FFFFFF"/>
              </a:solidFill>
              <a:latin typeface="Barlow Condensed"/>
              <a:ea typeface="Barlow Condensed"/>
              <a:cs typeface="Barlow Condensed"/>
              <a:sym typeface="Barlow Condensed"/>
            </a:endParaRPr>
          </a:p>
        </p:txBody>
      </p:sp>
      <p:sp>
        <p:nvSpPr>
          <p:cNvPr id="2144" name="Google Shape;2144;p232"/>
          <p:cNvSpPr txBox="1"/>
          <p:nvPr/>
        </p:nvSpPr>
        <p:spPr>
          <a:xfrm>
            <a:off x="6360578" y="2492807"/>
            <a:ext cx="6597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FFFFFF"/>
                </a:solidFill>
                <a:latin typeface="Barlow Condensed"/>
                <a:ea typeface="Barlow Condensed"/>
                <a:cs typeface="Barlow Condensed"/>
                <a:sym typeface="Barlow Condensed"/>
              </a:rPr>
              <a:t>2018</a:t>
            </a:r>
            <a:endParaRPr b="1" sz="1800">
              <a:solidFill>
                <a:srgbClr val="FFFFFF"/>
              </a:solidFill>
              <a:latin typeface="Barlow Condensed"/>
              <a:ea typeface="Barlow Condensed"/>
              <a:cs typeface="Barlow Condensed"/>
              <a:sym typeface="Barlow Condensed"/>
            </a:endParaRPr>
          </a:p>
        </p:txBody>
      </p:sp>
      <p:sp>
        <p:nvSpPr>
          <p:cNvPr id="2145" name="Google Shape;2145;p232"/>
          <p:cNvSpPr txBox="1"/>
          <p:nvPr/>
        </p:nvSpPr>
        <p:spPr>
          <a:xfrm>
            <a:off x="6365528" y="2026231"/>
            <a:ext cx="6498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 sz="1800" u="none" cap="none" strike="noStrike">
                <a:solidFill>
                  <a:srgbClr val="FFFFFF"/>
                </a:solidFill>
                <a:latin typeface="Barlow Condensed"/>
                <a:ea typeface="Barlow Condensed"/>
                <a:cs typeface="Barlow Condensed"/>
                <a:sym typeface="Barlow Condensed"/>
              </a:rPr>
              <a:t>2012</a:t>
            </a:r>
            <a:endParaRPr b="1" sz="1800">
              <a:solidFill>
                <a:srgbClr val="FFFFFF"/>
              </a:solidFill>
              <a:latin typeface="Barlow Condensed"/>
              <a:ea typeface="Barlow Condensed"/>
              <a:cs typeface="Barlow Condensed"/>
              <a:sym typeface="Barlow Condensed"/>
            </a:endParaRPr>
          </a:p>
        </p:txBody>
      </p:sp>
      <p:sp>
        <p:nvSpPr>
          <p:cNvPr id="2146" name="Google Shape;2146;p232"/>
          <p:cNvSpPr txBox="1"/>
          <p:nvPr/>
        </p:nvSpPr>
        <p:spPr>
          <a:xfrm>
            <a:off x="6958550" y="2081600"/>
            <a:ext cx="1919100" cy="21126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None/>
            </a:pPr>
            <a:r>
              <a:rPr i="0" lang="en" sz="1050" u="none" cap="none" strike="noStrike">
                <a:solidFill>
                  <a:srgbClr val="FFFFFF"/>
                </a:solidFill>
                <a:latin typeface="Nunito Sans SemiBold"/>
                <a:ea typeface="Nunito Sans SemiBold"/>
                <a:cs typeface="Nunito Sans SemiBold"/>
                <a:sym typeface="Nunito Sans SemiBold"/>
              </a:rPr>
              <a:t>EU Right to be forgotten</a:t>
            </a:r>
            <a:endParaRPr i="0" sz="1050" u="none" cap="none" strike="noStrike">
              <a:solidFill>
                <a:srgbClr val="FFFFFF"/>
              </a:solidFill>
              <a:latin typeface="Nunito Sans SemiBold"/>
              <a:ea typeface="Nunito Sans SemiBold"/>
              <a:cs typeface="Nunito Sans SemiBold"/>
              <a:sym typeface="Nunito Sans SemiBold"/>
            </a:endParaRPr>
          </a:p>
          <a:p>
            <a:pPr indent="0" lvl="0" marL="0" marR="0" rtl="0" algn="l">
              <a:lnSpc>
                <a:spcPct val="115000"/>
              </a:lnSpc>
              <a:spcBef>
                <a:spcPts val="0"/>
              </a:spcBef>
              <a:spcAft>
                <a:spcPts val="0"/>
              </a:spcAft>
              <a:buNone/>
            </a:pPr>
            <a:r>
              <a:t/>
            </a:r>
            <a:endParaRPr sz="1050">
              <a:solidFill>
                <a:srgbClr val="FFFFFF"/>
              </a:solidFill>
              <a:latin typeface="Nunito Sans SemiBold"/>
              <a:ea typeface="Nunito Sans SemiBold"/>
              <a:cs typeface="Nunito Sans SemiBold"/>
              <a:sym typeface="Nunito Sans SemiBold"/>
            </a:endParaRPr>
          </a:p>
          <a:p>
            <a:pPr indent="0" lvl="0" marL="0" rtl="0" algn="l">
              <a:lnSpc>
                <a:spcPct val="115000"/>
              </a:lnSpc>
              <a:spcBef>
                <a:spcPts val="0"/>
              </a:spcBef>
              <a:spcAft>
                <a:spcPts val="0"/>
              </a:spcAft>
              <a:buNone/>
            </a:pPr>
            <a:r>
              <a:rPr lang="en" sz="1050">
                <a:solidFill>
                  <a:srgbClr val="FFFFFF"/>
                </a:solidFill>
                <a:latin typeface="Nunito Sans SemiBold"/>
                <a:ea typeface="Nunito Sans SemiBold"/>
                <a:cs typeface="Nunito Sans SemiBold"/>
                <a:sym typeface="Nunito Sans SemiBold"/>
              </a:rPr>
              <a:t>GDPR: General Data Protection Regulation</a:t>
            </a:r>
            <a:endParaRPr sz="1050">
              <a:solidFill>
                <a:srgbClr val="FFFFFF"/>
              </a:solidFill>
              <a:latin typeface="Nunito Sans SemiBold"/>
              <a:ea typeface="Nunito Sans SemiBold"/>
              <a:cs typeface="Nunito Sans SemiBold"/>
              <a:sym typeface="Nunito Sans SemiBold"/>
            </a:endParaRPr>
          </a:p>
          <a:p>
            <a:pPr indent="0" lvl="0" marL="0" rtl="0" algn="l">
              <a:lnSpc>
                <a:spcPct val="115000"/>
              </a:lnSpc>
              <a:spcBef>
                <a:spcPts val="0"/>
              </a:spcBef>
              <a:spcAft>
                <a:spcPts val="0"/>
              </a:spcAft>
              <a:buNone/>
            </a:pPr>
            <a:r>
              <a:t/>
            </a:r>
            <a:endParaRPr sz="1050">
              <a:solidFill>
                <a:srgbClr val="FFFFFF"/>
              </a:solidFill>
              <a:latin typeface="Nunito Sans SemiBold"/>
              <a:ea typeface="Nunito Sans SemiBold"/>
              <a:cs typeface="Nunito Sans SemiBold"/>
              <a:sym typeface="Nunito Sans SemiBold"/>
            </a:endParaRPr>
          </a:p>
          <a:p>
            <a:pPr indent="0" lvl="0" marL="0" rtl="0" algn="l">
              <a:lnSpc>
                <a:spcPct val="115000"/>
              </a:lnSpc>
              <a:spcBef>
                <a:spcPts val="0"/>
              </a:spcBef>
              <a:spcAft>
                <a:spcPts val="0"/>
              </a:spcAft>
              <a:buNone/>
            </a:pPr>
            <a:r>
              <a:rPr lang="en" sz="1050">
                <a:solidFill>
                  <a:srgbClr val="FFFFFF"/>
                </a:solidFill>
                <a:latin typeface="Nunito Sans SemiBold"/>
                <a:ea typeface="Nunito Sans SemiBold"/>
                <a:cs typeface="Nunito Sans SemiBold"/>
                <a:sym typeface="Nunito Sans SemiBold"/>
              </a:rPr>
              <a:t>CCPA: California Consumer Privacy Act</a:t>
            </a:r>
            <a:endParaRPr sz="1050">
              <a:solidFill>
                <a:srgbClr val="FFFFFF"/>
              </a:solidFill>
              <a:latin typeface="Nunito Sans SemiBold"/>
              <a:ea typeface="Nunito Sans SemiBold"/>
              <a:cs typeface="Nunito Sans SemiBold"/>
              <a:sym typeface="Nunito Sans SemiBold"/>
            </a:endParaRPr>
          </a:p>
          <a:p>
            <a:pPr indent="0" lvl="0" marL="0" rtl="0" algn="l">
              <a:lnSpc>
                <a:spcPct val="115000"/>
              </a:lnSpc>
              <a:spcBef>
                <a:spcPts val="0"/>
              </a:spcBef>
              <a:spcAft>
                <a:spcPts val="0"/>
              </a:spcAft>
              <a:buNone/>
            </a:pPr>
            <a:r>
              <a:t/>
            </a:r>
            <a:endParaRPr sz="1050">
              <a:solidFill>
                <a:srgbClr val="FFFFFF"/>
              </a:solidFill>
              <a:latin typeface="Nunito Sans SemiBold"/>
              <a:ea typeface="Nunito Sans SemiBold"/>
              <a:cs typeface="Nunito Sans SemiBold"/>
              <a:sym typeface="Nunito Sans SemiBold"/>
            </a:endParaRPr>
          </a:p>
          <a:p>
            <a:pPr indent="0" lvl="0" marL="0" rtl="0" algn="l">
              <a:lnSpc>
                <a:spcPct val="115000"/>
              </a:lnSpc>
              <a:spcBef>
                <a:spcPts val="0"/>
              </a:spcBef>
              <a:spcAft>
                <a:spcPts val="0"/>
              </a:spcAft>
              <a:buNone/>
            </a:pPr>
            <a:r>
              <a:rPr lang="en" sz="1050">
                <a:solidFill>
                  <a:srgbClr val="FFFFFF"/>
                </a:solidFill>
                <a:latin typeface="Nunito Sans SemiBold"/>
                <a:ea typeface="Nunito Sans SemiBold"/>
                <a:cs typeface="Nunito Sans SemiBold"/>
                <a:sym typeface="Nunito Sans SemiBold"/>
              </a:rPr>
              <a:t>CDPA: Virginia’s Consumer Data Protection Act</a:t>
            </a:r>
            <a:endParaRPr>
              <a:solidFill>
                <a:srgbClr val="FFFFFF"/>
              </a:solidFill>
              <a:latin typeface="Nunito Sans SemiBold"/>
              <a:ea typeface="Nunito Sans SemiBold"/>
              <a:cs typeface="Nunito Sans SemiBold"/>
              <a:sym typeface="Nunito Sans SemiBold"/>
            </a:endParaRPr>
          </a:p>
          <a:p>
            <a:pPr indent="0" lvl="0" marL="0" rtl="0" algn="l">
              <a:lnSpc>
                <a:spcPct val="115000"/>
              </a:lnSpc>
              <a:spcBef>
                <a:spcPts val="0"/>
              </a:spcBef>
              <a:spcAft>
                <a:spcPts val="0"/>
              </a:spcAft>
              <a:buNone/>
            </a:pPr>
            <a:r>
              <a:rPr lang="en" sz="1050">
                <a:solidFill>
                  <a:srgbClr val="FFFFFF"/>
                </a:solidFill>
                <a:latin typeface="Nunito Sans SemiBold"/>
                <a:ea typeface="Nunito Sans SemiBold"/>
                <a:cs typeface="Nunito Sans SemiBold"/>
                <a:sym typeface="Nunito Sans SemiBold"/>
              </a:rPr>
              <a:t>(effective in 2023)</a:t>
            </a:r>
            <a:endParaRPr sz="1050">
              <a:solidFill>
                <a:srgbClr val="FFFFFF"/>
              </a:solidFill>
              <a:latin typeface="Nunito Sans SemiBold"/>
              <a:ea typeface="Nunito Sans SemiBold"/>
              <a:cs typeface="Nunito Sans SemiBold"/>
              <a:sym typeface="Nunito Sans SemiBold"/>
            </a:endParaRPr>
          </a:p>
        </p:txBody>
      </p:sp>
      <p:pic>
        <p:nvPicPr>
          <p:cNvPr id="2147" name="Google Shape;2147;p232"/>
          <p:cNvPicPr preferRelativeResize="0"/>
          <p:nvPr/>
        </p:nvPicPr>
        <p:blipFill>
          <a:blip r:embed="rId4">
            <a:alphaModFix/>
          </a:blip>
          <a:stretch>
            <a:fillRect/>
          </a:stretch>
        </p:blipFill>
        <p:spPr>
          <a:xfrm>
            <a:off x="7330600" y="1100925"/>
            <a:ext cx="817125" cy="817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51" name="Shape 2151"/>
        <p:cNvGrpSpPr/>
        <p:nvPr/>
      </p:nvGrpSpPr>
      <p:grpSpPr>
        <a:xfrm>
          <a:off x="0" y="0"/>
          <a:ext cx="0" cy="0"/>
          <a:chOff x="0" y="0"/>
          <a:chExt cx="0" cy="0"/>
        </a:xfrm>
      </p:grpSpPr>
      <p:sp>
        <p:nvSpPr>
          <p:cNvPr id="2152" name="Google Shape;2152;p2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53" name="Google Shape;2153;p233"/>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Ethics </a:t>
            </a:r>
            <a:r>
              <a:rPr lang="en">
                <a:highlight>
                  <a:schemeClr val="accent4"/>
                </a:highlight>
              </a:rPr>
              <a:t>Principles</a:t>
            </a:r>
            <a:endParaRPr/>
          </a:p>
        </p:txBody>
      </p:sp>
      <p:sp>
        <p:nvSpPr>
          <p:cNvPr id="2154" name="Google Shape;2154;p233"/>
          <p:cNvSpPr txBox="1"/>
          <p:nvPr/>
        </p:nvSpPr>
        <p:spPr>
          <a:xfrm>
            <a:off x="978312" y="1326403"/>
            <a:ext cx="3063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Transparency</a:t>
            </a:r>
            <a:endParaRPr b="1" sz="1600">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Clear, accessible AI operations.</a:t>
            </a:r>
            <a:endParaRPr sz="1600">
              <a:latin typeface="Proxima Nova"/>
              <a:ea typeface="Proxima Nova"/>
              <a:cs typeface="Proxima Nova"/>
              <a:sym typeface="Proxima Nova"/>
            </a:endParaRPr>
          </a:p>
        </p:txBody>
      </p:sp>
      <p:sp>
        <p:nvSpPr>
          <p:cNvPr id="2155" name="Google Shape;2155;p233"/>
          <p:cNvSpPr txBox="1"/>
          <p:nvPr/>
        </p:nvSpPr>
        <p:spPr>
          <a:xfrm>
            <a:off x="457207" y="1318013"/>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1</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156" name="Google Shape;2156;p233"/>
          <p:cNvCxnSpPr/>
          <p:nvPr/>
        </p:nvCxnSpPr>
        <p:spPr>
          <a:xfrm>
            <a:off x="878513" y="1406632"/>
            <a:ext cx="0" cy="428400"/>
          </a:xfrm>
          <a:prstGeom prst="straightConnector1">
            <a:avLst/>
          </a:prstGeom>
          <a:noFill/>
          <a:ln cap="flat" cmpd="sng" w="19050">
            <a:solidFill>
              <a:srgbClr val="000000"/>
            </a:solidFill>
            <a:prstDash val="solid"/>
            <a:round/>
            <a:headEnd len="med" w="med" type="none"/>
            <a:tailEnd len="med" w="med" type="none"/>
          </a:ln>
        </p:spPr>
      </p:cxnSp>
      <p:sp>
        <p:nvSpPr>
          <p:cNvPr id="2157" name="Google Shape;2157;p233"/>
          <p:cNvSpPr txBox="1"/>
          <p:nvPr/>
        </p:nvSpPr>
        <p:spPr>
          <a:xfrm>
            <a:off x="998947" y="3653903"/>
            <a:ext cx="3042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Accountability &amp; Compliance</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1600">
                <a:latin typeface="Proxima Nova"/>
                <a:ea typeface="Proxima Nova"/>
                <a:cs typeface="Proxima Nova"/>
                <a:sym typeface="Proxima Nova"/>
              </a:rPr>
              <a:t>Responsible, regulated AI use.</a:t>
            </a:r>
            <a:endParaRPr sz="1600">
              <a:latin typeface="Proxima Nova"/>
              <a:ea typeface="Proxima Nova"/>
              <a:cs typeface="Proxima Nova"/>
              <a:sym typeface="Proxima Nova"/>
            </a:endParaRPr>
          </a:p>
        </p:txBody>
      </p:sp>
      <p:sp>
        <p:nvSpPr>
          <p:cNvPr id="2158" name="Google Shape;2158;p233"/>
          <p:cNvSpPr txBox="1"/>
          <p:nvPr/>
        </p:nvSpPr>
        <p:spPr>
          <a:xfrm>
            <a:off x="457207" y="3620028"/>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4</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159" name="Google Shape;2159;p233"/>
          <p:cNvCxnSpPr/>
          <p:nvPr/>
        </p:nvCxnSpPr>
        <p:spPr>
          <a:xfrm>
            <a:off x="897599" y="3734161"/>
            <a:ext cx="0" cy="428400"/>
          </a:xfrm>
          <a:prstGeom prst="straightConnector1">
            <a:avLst/>
          </a:prstGeom>
          <a:noFill/>
          <a:ln cap="flat" cmpd="sng" w="19050">
            <a:solidFill>
              <a:srgbClr val="000000"/>
            </a:solidFill>
            <a:prstDash val="solid"/>
            <a:round/>
            <a:headEnd len="med" w="med" type="none"/>
            <a:tailEnd len="med" w="med" type="none"/>
          </a:ln>
        </p:spPr>
      </p:cxnSp>
      <p:sp>
        <p:nvSpPr>
          <p:cNvPr id="2160" name="Google Shape;2160;p233"/>
          <p:cNvSpPr txBox="1"/>
          <p:nvPr/>
        </p:nvSpPr>
        <p:spPr>
          <a:xfrm>
            <a:off x="457207" y="2085351"/>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2</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161" name="Google Shape;2161;p233"/>
          <p:cNvCxnSpPr/>
          <p:nvPr/>
        </p:nvCxnSpPr>
        <p:spPr>
          <a:xfrm>
            <a:off x="897599" y="2192630"/>
            <a:ext cx="0" cy="428400"/>
          </a:xfrm>
          <a:prstGeom prst="straightConnector1">
            <a:avLst/>
          </a:prstGeom>
          <a:noFill/>
          <a:ln cap="flat" cmpd="sng" w="19050">
            <a:solidFill>
              <a:srgbClr val="000000"/>
            </a:solidFill>
            <a:prstDash val="solid"/>
            <a:round/>
            <a:headEnd len="med" w="med" type="none"/>
            <a:tailEnd len="med" w="med" type="none"/>
          </a:ln>
        </p:spPr>
      </p:cxnSp>
      <p:sp>
        <p:nvSpPr>
          <p:cNvPr id="2162" name="Google Shape;2162;p233"/>
          <p:cNvSpPr txBox="1"/>
          <p:nvPr/>
        </p:nvSpPr>
        <p:spPr>
          <a:xfrm>
            <a:off x="998956" y="2112378"/>
            <a:ext cx="33690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Explainability</a:t>
            </a:r>
            <a:endParaRPr b="1" sz="1600">
              <a:latin typeface="Proxima Nova"/>
              <a:ea typeface="Proxima Nova"/>
              <a:cs typeface="Proxima Nova"/>
              <a:sym typeface="Proxima Nova"/>
            </a:endParaRPr>
          </a:p>
          <a:p>
            <a:pPr indent="0" lvl="0" marL="0" rtl="0" algn="l">
              <a:spcBef>
                <a:spcPts val="0"/>
              </a:spcBef>
              <a:spcAft>
                <a:spcPts val="0"/>
              </a:spcAft>
              <a:buNone/>
            </a:pPr>
            <a:r>
              <a:rPr lang="en" sz="1600">
                <a:solidFill>
                  <a:srgbClr val="222222"/>
                </a:solidFill>
                <a:latin typeface="Proxima Nova"/>
                <a:ea typeface="Proxima Nova"/>
                <a:cs typeface="Proxima Nova"/>
                <a:sym typeface="Proxima Nova"/>
              </a:rPr>
              <a:t>Understandable AI decision rationale.</a:t>
            </a:r>
            <a:endParaRPr sz="1600">
              <a:solidFill>
                <a:srgbClr val="222222"/>
              </a:solidFill>
              <a:latin typeface="Proxima Nova"/>
              <a:ea typeface="Proxima Nova"/>
              <a:cs typeface="Proxima Nova"/>
              <a:sym typeface="Proxima Nova"/>
            </a:endParaRPr>
          </a:p>
        </p:txBody>
      </p:sp>
      <p:sp>
        <p:nvSpPr>
          <p:cNvPr id="2163" name="Google Shape;2163;p233"/>
          <p:cNvSpPr txBox="1"/>
          <p:nvPr/>
        </p:nvSpPr>
        <p:spPr>
          <a:xfrm>
            <a:off x="457207" y="2852690"/>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3</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164" name="Google Shape;2164;p233"/>
          <p:cNvCxnSpPr/>
          <p:nvPr/>
        </p:nvCxnSpPr>
        <p:spPr>
          <a:xfrm>
            <a:off x="897599" y="2978640"/>
            <a:ext cx="0" cy="428400"/>
          </a:xfrm>
          <a:prstGeom prst="straightConnector1">
            <a:avLst/>
          </a:prstGeom>
          <a:noFill/>
          <a:ln cap="flat" cmpd="sng" w="19050">
            <a:solidFill>
              <a:srgbClr val="000000"/>
            </a:solidFill>
            <a:prstDash val="solid"/>
            <a:round/>
            <a:headEnd len="med" w="med" type="none"/>
            <a:tailEnd len="med" w="med" type="none"/>
          </a:ln>
        </p:spPr>
      </p:cxnSp>
      <p:sp>
        <p:nvSpPr>
          <p:cNvPr id="2165" name="Google Shape;2165;p233"/>
          <p:cNvSpPr txBox="1"/>
          <p:nvPr/>
        </p:nvSpPr>
        <p:spPr>
          <a:xfrm>
            <a:off x="998955" y="2898363"/>
            <a:ext cx="33057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Human Agency &amp; Oversight</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222222"/>
                </a:solidFill>
                <a:latin typeface="Proxima Nova"/>
                <a:ea typeface="Proxima Nova"/>
                <a:cs typeface="Proxima Nova"/>
                <a:sym typeface="Proxima Nova"/>
              </a:rPr>
              <a:t>Human control &amp; AI supervision.</a:t>
            </a:r>
            <a:endParaRPr sz="1600">
              <a:solidFill>
                <a:srgbClr val="222222"/>
              </a:solidFill>
              <a:latin typeface="Proxima Nova"/>
              <a:ea typeface="Proxima Nova"/>
              <a:cs typeface="Proxima Nova"/>
              <a:sym typeface="Proxima Nova"/>
            </a:endParaRPr>
          </a:p>
        </p:txBody>
      </p:sp>
      <p:sp>
        <p:nvSpPr>
          <p:cNvPr id="2166" name="Google Shape;2166;p233"/>
          <p:cNvSpPr txBox="1"/>
          <p:nvPr/>
        </p:nvSpPr>
        <p:spPr>
          <a:xfrm>
            <a:off x="4786908" y="2112378"/>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Privacy &amp; Data Governance</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222222"/>
                </a:solidFill>
                <a:latin typeface="Proxima Nova"/>
                <a:ea typeface="Proxima Nova"/>
                <a:cs typeface="Proxima Nova"/>
                <a:sym typeface="Proxima Nova"/>
              </a:rPr>
              <a:t>Secure data, privacy focus.</a:t>
            </a:r>
            <a:endParaRPr sz="1600">
              <a:solidFill>
                <a:srgbClr val="222222"/>
              </a:solidFill>
              <a:latin typeface="Proxima Nova"/>
              <a:ea typeface="Proxima Nova"/>
              <a:cs typeface="Proxima Nova"/>
              <a:sym typeface="Proxima Nova"/>
            </a:endParaRPr>
          </a:p>
        </p:txBody>
      </p:sp>
      <p:sp>
        <p:nvSpPr>
          <p:cNvPr id="2167" name="Google Shape;2167;p233"/>
          <p:cNvSpPr txBox="1"/>
          <p:nvPr/>
        </p:nvSpPr>
        <p:spPr>
          <a:xfrm>
            <a:off x="4267279" y="2085351"/>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6</a:t>
            </a:r>
            <a:endParaRPr b="1" sz="3000">
              <a:solidFill>
                <a:srgbClr val="E41F26"/>
              </a:solidFill>
              <a:latin typeface="Proxima Nova"/>
              <a:ea typeface="Proxima Nova"/>
              <a:cs typeface="Proxima Nova"/>
              <a:sym typeface="Proxima Nova"/>
            </a:endParaRPr>
          </a:p>
        </p:txBody>
      </p:sp>
      <p:cxnSp>
        <p:nvCxnSpPr>
          <p:cNvPr id="2168" name="Google Shape;2168;p233"/>
          <p:cNvCxnSpPr/>
          <p:nvPr/>
        </p:nvCxnSpPr>
        <p:spPr>
          <a:xfrm>
            <a:off x="4688585" y="2192630"/>
            <a:ext cx="0" cy="428400"/>
          </a:xfrm>
          <a:prstGeom prst="straightConnector1">
            <a:avLst/>
          </a:prstGeom>
          <a:noFill/>
          <a:ln cap="flat" cmpd="sng" w="19050">
            <a:solidFill>
              <a:srgbClr val="000000"/>
            </a:solidFill>
            <a:prstDash val="solid"/>
            <a:round/>
            <a:headEnd len="med" w="med" type="none"/>
            <a:tailEnd len="med" w="med" type="none"/>
          </a:ln>
        </p:spPr>
      </p:cxnSp>
      <p:sp>
        <p:nvSpPr>
          <p:cNvPr id="2169" name="Google Shape;2169;p233"/>
          <p:cNvSpPr txBox="1"/>
          <p:nvPr/>
        </p:nvSpPr>
        <p:spPr>
          <a:xfrm>
            <a:off x="4267279" y="1318013"/>
            <a:ext cx="301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5</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170" name="Google Shape;2170;p233"/>
          <p:cNvCxnSpPr/>
          <p:nvPr/>
        </p:nvCxnSpPr>
        <p:spPr>
          <a:xfrm>
            <a:off x="4655217" y="1406632"/>
            <a:ext cx="0" cy="428400"/>
          </a:xfrm>
          <a:prstGeom prst="straightConnector1">
            <a:avLst/>
          </a:prstGeom>
          <a:noFill/>
          <a:ln cap="flat" cmpd="sng" w="19050">
            <a:solidFill>
              <a:srgbClr val="000000"/>
            </a:solidFill>
            <a:prstDash val="solid"/>
            <a:round/>
            <a:headEnd len="med" w="med" type="none"/>
            <a:tailEnd len="med" w="med" type="none"/>
          </a:ln>
        </p:spPr>
      </p:cxnSp>
      <p:sp>
        <p:nvSpPr>
          <p:cNvPr id="2171" name="Google Shape;2171;p233"/>
          <p:cNvSpPr txBox="1"/>
          <p:nvPr/>
        </p:nvSpPr>
        <p:spPr>
          <a:xfrm>
            <a:off x="4786908" y="1326403"/>
            <a:ext cx="3690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Technical robustness and safety</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lang="en" sz="1600">
                <a:solidFill>
                  <a:srgbClr val="222222"/>
                </a:solidFill>
                <a:latin typeface="Proxima Nova"/>
                <a:ea typeface="Proxima Nova"/>
                <a:cs typeface="Proxima Nova"/>
                <a:sym typeface="Proxima Nova"/>
              </a:rPr>
              <a:t>Reliable, secure AI systems.</a:t>
            </a:r>
            <a:endParaRPr b="1" sz="1600">
              <a:latin typeface="Proxima Nova"/>
              <a:ea typeface="Proxima Nova"/>
              <a:cs typeface="Proxima Nova"/>
              <a:sym typeface="Proxima Nova"/>
            </a:endParaRPr>
          </a:p>
        </p:txBody>
      </p:sp>
      <p:sp>
        <p:nvSpPr>
          <p:cNvPr id="2172" name="Google Shape;2172;p233"/>
          <p:cNvSpPr txBox="1"/>
          <p:nvPr/>
        </p:nvSpPr>
        <p:spPr>
          <a:xfrm>
            <a:off x="4267279" y="2852690"/>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7</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173" name="Google Shape;2173;p233"/>
          <p:cNvCxnSpPr/>
          <p:nvPr/>
        </p:nvCxnSpPr>
        <p:spPr>
          <a:xfrm>
            <a:off x="4688585" y="2978640"/>
            <a:ext cx="0" cy="428400"/>
          </a:xfrm>
          <a:prstGeom prst="straightConnector1">
            <a:avLst/>
          </a:prstGeom>
          <a:noFill/>
          <a:ln cap="flat" cmpd="sng" w="19050">
            <a:solidFill>
              <a:srgbClr val="000000"/>
            </a:solidFill>
            <a:prstDash val="solid"/>
            <a:round/>
            <a:headEnd len="med" w="med" type="none"/>
            <a:tailEnd len="med" w="med" type="none"/>
          </a:ln>
        </p:spPr>
      </p:cxnSp>
      <p:sp>
        <p:nvSpPr>
          <p:cNvPr id="2174" name="Google Shape;2174;p233"/>
          <p:cNvSpPr txBox="1"/>
          <p:nvPr/>
        </p:nvSpPr>
        <p:spPr>
          <a:xfrm>
            <a:off x="4786908" y="2898353"/>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Diversity, nondiscrimination, fairness</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222222"/>
                </a:solidFill>
                <a:latin typeface="Proxima Nova"/>
                <a:ea typeface="Proxima Nova"/>
                <a:cs typeface="Proxima Nova"/>
                <a:sym typeface="Proxima Nova"/>
              </a:rPr>
              <a:t>Bias-free, inclusive AI.</a:t>
            </a:r>
            <a:endParaRPr sz="1600">
              <a:solidFill>
                <a:srgbClr val="222222"/>
              </a:solidFill>
              <a:latin typeface="Proxima Nova"/>
              <a:ea typeface="Proxima Nova"/>
              <a:cs typeface="Proxima Nova"/>
              <a:sym typeface="Proxima Nova"/>
            </a:endParaRPr>
          </a:p>
        </p:txBody>
      </p:sp>
      <p:sp>
        <p:nvSpPr>
          <p:cNvPr id="2175" name="Google Shape;2175;p233"/>
          <p:cNvSpPr txBox="1"/>
          <p:nvPr/>
        </p:nvSpPr>
        <p:spPr>
          <a:xfrm>
            <a:off x="4267508" y="3620028"/>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8</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176" name="Google Shape;2176;p233"/>
          <p:cNvCxnSpPr/>
          <p:nvPr/>
        </p:nvCxnSpPr>
        <p:spPr>
          <a:xfrm>
            <a:off x="4688856" y="3734161"/>
            <a:ext cx="0" cy="428400"/>
          </a:xfrm>
          <a:prstGeom prst="straightConnector1">
            <a:avLst/>
          </a:prstGeom>
          <a:noFill/>
          <a:ln cap="flat" cmpd="sng" w="19050">
            <a:solidFill>
              <a:srgbClr val="000000"/>
            </a:solidFill>
            <a:prstDash val="solid"/>
            <a:round/>
            <a:headEnd len="med" w="med" type="none"/>
            <a:tailEnd len="med" w="med" type="none"/>
          </a:ln>
        </p:spPr>
      </p:cxnSp>
      <p:sp>
        <p:nvSpPr>
          <p:cNvPr id="2177" name="Google Shape;2177;p233"/>
          <p:cNvSpPr txBox="1"/>
          <p:nvPr/>
        </p:nvSpPr>
        <p:spPr>
          <a:xfrm>
            <a:off x="4786908" y="3653903"/>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Societal &amp; Environmental Impact</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None/>
            </a:pPr>
            <a:r>
              <a:rPr lang="en" sz="1600">
                <a:solidFill>
                  <a:srgbClr val="222222"/>
                </a:solidFill>
                <a:latin typeface="Proxima Nova"/>
                <a:ea typeface="Proxima Nova"/>
                <a:cs typeface="Proxima Nova"/>
                <a:sym typeface="Proxima Nova"/>
              </a:rPr>
              <a:t>Socially, environmentally conscious AI.</a:t>
            </a:r>
            <a:endParaRPr sz="1600">
              <a:solidFill>
                <a:srgbClr val="22222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3" name="Shape 1833"/>
        <p:cNvGrpSpPr/>
        <p:nvPr/>
      </p:nvGrpSpPr>
      <p:grpSpPr>
        <a:xfrm>
          <a:off x="0" y="0"/>
          <a:ext cx="0" cy="0"/>
          <a:chOff x="0" y="0"/>
          <a:chExt cx="0" cy="0"/>
        </a:xfrm>
      </p:grpSpPr>
      <p:sp>
        <p:nvSpPr>
          <p:cNvPr id="1834" name="Google Shape;1834;p207"/>
          <p:cNvSpPr txBox="1"/>
          <p:nvPr>
            <p:ph type="title"/>
          </p:nvPr>
        </p:nvSpPr>
        <p:spPr>
          <a:xfrm>
            <a:off x="457200" y="457200"/>
            <a:ext cx="73152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Meet Your Instructors</a:t>
            </a:r>
            <a:endParaRPr/>
          </a:p>
        </p:txBody>
      </p:sp>
      <p:sp>
        <p:nvSpPr>
          <p:cNvPr id="1835" name="Google Shape;1835;p207"/>
          <p:cNvSpPr txBox="1"/>
          <p:nvPr>
            <p:ph idx="1" type="subTitle"/>
          </p:nvPr>
        </p:nvSpPr>
        <p:spPr>
          <a:xfrm>
            <a:off x="2967275" y="2100350"/>
            <a:ext cx="4514100" cy="1629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NAME, TITLE</a:t>
            </a:r>
            <a:endParaRPr/>
          </a:p>
        </p:txBody>
      </p:sp>
      <p:sp>
        <p:nvSpPr>
          <p:cNvPr id="1836" name="Google Shape;1836;p20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37" name="Google Shape;1837;p207"/>
          <p:cNvSpPr txBox="1"/>
          <p:nvPr>
            <p:ph idx="2" type="body"/>
          </p:nvPr>
        </p:nvSpPr>
        <p:spPr>
          <a:xfrm>
            <a:off x="2967275" y="2353800"/>
            <a:ext cx="6248100" cy="1378200"/>
          </a:xfrm>
          <a:prstGeom prst="rect">
            <a:avLst/>
          </a:prstGeom>
        </p:spPr>
        <p:txBody>
          <a:bodyPr anchorCtr="0" anchor="t" bIns="0" lIns="0" spcFirstLastPara="1" rIns="0" wrap="square" tIns="0">
            <a:noAutofit/>
          </a:bodyPr>
          <a:lstStyle/>
          <a:p>
            <a:pPr indent="-311150" lvl="0" marL="457200" rtl="0" algn="l">
              <a:lnSpc>
                <a:spcPct val="100000"/>
              </a:lnSpc>
              <a:spcBef>
                <a:spcPts val="0"/>
              </a:spcBef>
              <a:spcAft>
                <a:spcPts val="600"/>
              </a:spcAft>
              <a:buSzPts val="1300"/>
              <a:buFont typeface="Proxima Nova"/>
              <a:buChar char="➔"/>
            </a:pPr>
            <a:r>
              <a:t/>
            </a:r>
            <a:endParaRPr/>
          </a:p>
        </p:txBody>
      </p:sp>
      <p:sp>
        <p:nvSpPr>
          <p:cNvPr id="1838" name="Google Shape;1838;p207"/>
          <p:cNvSpPr/>
          <p:nvPr>
            <p:ph idx="3" type="pic"/>
          </p:nvPr>
        </p:nvSpPr>
        <p:spPr>
          <a:xfrm>
            <a:off x="690775" y="1772900"/>
            <a:ext cx="2139900" cy="2139900"/>
          </a:xfrm>
          <a:prstGeom prst="ellipse">
            <a:avLst/>
          </a:prstGeom>
        </p:spPr>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81" name="Shape 2181"/>
        <p:cNvGrpSpPr/>
        <p:nvPr/>
      </p:nvGrpSpPr>
      <p:grpSpPr>
        <a:xfrm>
          <a:off x="0" y="0"/>
          <a:ext cx="0" cy="0"/>
          <a:chOff x="0" y="0"/>
          <a:chExt cx="0" cy="0"/>
        </a:xfrm>
      </p:grpSpPr>
      <p:sp>
        <p:nvSpPr>
          <p:cNvPr id="2182" name="Google Shape;2182;p23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83" name="Google Shape;2183;p234"/>
          <p:cNvSpPr txBox="1"/>
          <p:nvPr>
            <p:ph idx="1" type="body"/>
          </p:nvPr>
        </p:nvSpPr>
        <p:spPr>
          <a:xfrm>
            <a:off x="633450" y="1554763"/>
            <a:ext cx="4524300" cy="3097200"/>
          </a:xfrm>
          <a:prstGeom prst="rect">
            <a:avLst/>
          </a:prstGeom>
        </p:spPr>
        <p:txBody>
          <a:bodyPr anchorCtr="0" anchor="t" bIns="0" lIns="0" spcFirstLastPara="1" rIns="0" wrap="square" tIns="0">
            <a:noAutofit/>
          </a:bodyPr>
          <a:lstStyle/>
          <a:p>
            <a:pPr indent="0" lvl="0" marL="0" rtl="0" algn="l">
              <a:spcBef>
                <a:spcPts val="1600"/>
              </a:spcBef>
              <a:spcAft>
                <a:spcPts val="0"/>
              </a:spcAft>
              <a:buNone/>
            </a:pPr>
            <a:r>
              <a:rPr lang="en" sz="1600"/>
              <a:t>What organizational changes may be needed to support changing AI legal and ethical considerations? </a:t>
            </a:r>
            <a:endParaRPr sz="1600"/>
          </a:p>
          <a:p>
            <a:pPr indent="-330200" lvl="0" marL="457200" rtl="0" algn="l">
              <a:spcBef>
                <a:spcPts val="1600"/>
              </a:spcBef>
              <a:spcAft>
                <a:spcPts val="0"/>
              </a:spcAft>
              <a:buSzPts val="1600"/>
              <a:buChar char="⮕"/>
            </a:pPr>
            <a:r>
              <a:rPr lang="en" sz="1600"/>
              <a:t>Staff Requirements? </a:t>
            </a:r>
            <a:endParaRPr sz="1600"/>
          </a:p>
          <a:p>
            <a:pPr indent="-330200" lvl="0" marL="457200" rtl="0" algn="l">
              <a:spcBef>
                <a:spcPts val="0"/>
              </a:spcBef>
              <a:spcAft>
                <a:spcPts val="0"/>
              </a:spcAft>
              <a:buSzPts val="1600"/>
              <a:buChar char="⮕"/>
            </a:pPr>
            <a:r>
              <a:rPr lang="en" sz="1600"/>
              <a:t>Employee Trainings? </a:t>
            </a:r>
            <a:endParaRPr sz="1600"/>
          </a:p>
          <a:p>
            <a:pPr indent="-330200" lvl="0" marL="457200" rtl="0" algn="l">
              <a:spcBef>
                <a:spcPts val="0"/>
              </a:spcBef>
              <a:spcAft>
                <a:spcPts val="0"/>
              </a:spcAft>
              <a:buSzPts val="1600"/>
              <a:buChar char="⮕"/>
            </a:pPr>
            <a:r>
              <a:rPr lang="en" sz="1600"/>
              <a:t>Monitoring &amp; Governance? </a:t>
            </a:r>
            <a:endParaRPr sz="1600"/>
          </a:p>
        </p:txBody>
      </p:sp>
      <p:sp>
        <p:nvSpPr>
          <p:cNvPr id="2184" name="Google Shape;2184;p234"/>
          <p:cNvSpPr txBox="1"/>
          <p:nvPr>
            <p:ph idx="2" type="subTitle"/>
          </p:nvPr>
        </p:nvSpPr>
        <p:spPr>
          <a:xfrm>
            <a:off x="633450" y="1009675"/>
            <a:ext cx="4225800" cy="3162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sz="2400"/>
              <a:t>Implications for Our Organization?</a:t>
            </a:r>
            <a:endParaRPr sz="2400"/>
          </a:p>
        </p:txBody>
      </p:sp>
      <p:sp>
        <p:nvSpPr>
          <p:cNvPr id="2185" name="Google Shape;2185;p234"/>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lang="en" sz="1000">
                <a:solidFill>
                  <a:schemeClr val="dk1"/>
                </a:solidFill>
                <a:latin typeface="Barlow Condensed"/>
                <a:ea typeface="Barlow Condensed"/>
                <a:cs typeface="Barlow Condensed"/>
                <a:sym typeface="Barlow Condensed"/>
              </a:rPr>
              <a:t>5</a:t>
            </a:r>
            <a:r>
              <a:rPr b="1" i="0" lang="en" sz="1000" u="none" cap="none" strike="noStrike">
                <a:solidFill>
                  <a:schemeClr val="dk1"/>
                </a:solidFill>
                <a:latin typeface="Barlow Condensed"/>
                <a:ea typeface="Barlow Condensed"/>
                <a:cs typeface="Barlow Condensed"/>
                <a:sym typeface="Barlow Condensed"/>
              </a:rPr>
              <a:t> Minutes</a:t>
            </a:r>
            <a:endParaRPr b="1" i="0" sz="1000" u="none" cap="none" strike="noStrike">
              <a:solidFill>
                <a:schemeClr val="dk1"/>
              </a:solidFill>
              <a:latin typeface="Barlow Condensed"/>
              <a:ea typeface="Barlow Condensed"/>
              <a:cs typeface="Barlow Condensed"/>
              <a:sym typeface="Barlow Condensed"/>
            </a:endParaRPr>
          </a:p>
        </p:txBody>
      </p:sp>
      <p:pic>
        <p:nvPicPr>
          <p:cNvPr id="2186" name="Google Shape;2186;p234"/>
          <p:cNvPicPr preferRelativeResize="0"/>
          <p:nvPr/>
        </p:nvPicPr>
        <p:blipFill rotWithShape="1">
          <a:blip r:embed="rId3">
            <a:alphaModFix/>
          </a:blip>
          <a:srcRect b="583" l="0" r="0" t="592"/>
          <a:stretch/>
        </p:blipFill>
        <p:spPr>
          <a:xfrm>
            <a:off x="4945800" y="700475"/>
            <a:ext cx="3883800" cy="3883800"/>
          </a:xfrm>
          <a:prstGeom prst="ellipse">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90" name="Shape 2190"/>
        <p:cNvGrpSpPr/>
        <p:nvPr/>
      </p:nvGrpSpPr>
      <p:grpSpPr>
        <a:xfrm>
          <a:off x="0" y="0"/>
          <a:ext cx="0" cy="0"/>
          <a:chOff x="0" y="0"/>
          <a:chExt cx="0" cy="0"/>
        </a:xfrm>
      </p:grpSpPr>
      <p:sp>
        <p:nvSpPr>
          <p:cNvPr id="2191" name="Google Shape;2191;p23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236"/>
          <p:cNvSpPr txBox="1"/>
          <p:nvPr>
            <p:ph type="ctrTitle"/>
          </p:nvPr>
        </p:nvSpPr>
        <p:spPr>
          <a:xfrm>
            <a:off x="1287780" y="2593140"/>
            <a:ext cx="5486400" cy="914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AI for Leaders</a:t>
            </a:r>
            <a:endParaRPr sz="6000"/>
          </a:p>
        </p:txBody>
      </p:sp>
      <p:sp>
        <p:nvSpPr>
          <p:cNvPr id="2197" name="Google Shape;2197;p236"/>
          <p:cNvSpPr txBox="1"/>
          <p:nvPr>
            <p:ph idx="2" type="ctrTitle"/>
          </p:nvPr>
        </p:nvSpPr>
        <p:spPr>
          <a:xfrm>
            <a:off x="1287775" y="3507550"/>
            <a:ext cx="48609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Strategic Considerations &amp; Art of The Possible</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1" name="Shape 2201"/>
        <p:cNvGrpSpPr/>
        <p:nvPr/>
      </p:nvGrpSpPr>
      <p:grpSpPr>
        <a:xfrm>
          <a:off x="0" y="0"/>
          <a:ext cx="0" cy="0"/>
          <a:chOff x="0" y="0"/>
          <a:chExt cx="0" cy="0"/>
        </a:xfrm>
      </p:grpSpPr>
      <p:sp>
        <p:nvSpPr>
          <p:cNvPr id="2202" name="Google Shape;2202;p23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descr="Bless her" id="2203" name="Google Shape;2203;p237" title="What it’s like having Alexa when you’re Scottish">
            <a:hlinkClick r:id="rId3"/>
          </p:cNvPr>
          <p:cNvPicPr preferRelativeResize="0"/>
          <p:nvPr/>
        </p:nvPicPr>
        <p:blipFill>
          <a:blip r:embed="rId4">
            <a:alphaModFix/>
          </a:blip>
          <a:stretch>
            <a:fillRect/>
          </a:stretch>
        </p:blipFill>
        <p:spPr>
          <a:xfrm>
            <a:off x="26" y="152400"/>
            <a:ext cx="9144000" cy="514349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3"/>
                                        </p:tgtEl>
                                        <p:attrNameLst>
                                          <p:attrName>style.visibility</p:attrName>
                                        </p:attrNameLst>
                                      </p:cBhvr>
                                      <p:to>
                                        <p:strVal val="visible"/>
                                      </p:to>
                                    </p:set>
                                    <p:animEffect filter="fade" transition="in">
                                      <p:cBhvr>
                                        <p:cTn dur="1000"/>
                                        <p:tgtEl>
                                          <p:spTgt spid="2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07" name="Shape 2207"/>
        <p:cNvGrpSpPr/>
        <p:nvPr/>
      </p:nvGrpSpPr>
      <p:grpSpPr>
        <a:xfrm>
          <a:off x="0" y="0"/>
          <a:ext cx="0" cy="0"/>
          <a:chOff x="0" y="0"/>
          <a:chExt cx="0" cy="0"/>
        </a:xfrm>
      </p:grpSpPr>
      <p:sp>
        <p:nvSpPr>
          <p:cNvPr id="2208" name="Google Shape;2208;p238"/>
          <p:cNvSpPr txBox="1"/>
          <p:nvPr>
            <p:ph type="ctrTitle"/>
          </p:nvPr>
        </p:nvSpPr>
        <p:spPr>
          <a:xfrm>
            <a:off x="2051675" y="457200"/>
            <a:ext cx="6177900" cy="2300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All models are wrong, but some are useful.</a:t>
            </a:r>
            <a:endParaRPr/>
          </a:p>
        </p:txBody>
      </p:sp>
      <p:sp>
        <p:nvSpPr>
          <p:cNvPr id="2209" name="Google Shape;2209;p238"/>
          <p:cNvSpPr txBox="1"/>
          <p:nvPr>
            <p:ph idx="1" type="subTitle"/>
          </p:nvPr>
        </p:nvSpPr>
        <p:spPr>
          <a:xfrm>
            <a:off x="2051675" y="2985800"/>
            <a:ext cx="43419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sz="1800">
                <a:solidFill>
                  <a:schemeClr val="accent2"/>
                </a:solidFill>
              </a:rPr>
              <a:t>George E. P. Box, Statistician</a:t>
            </a:r>
            <a:endParaRPr b="1" sz="1800">
              <a:solidFill>
                <a:schemeClr val="accent2"/>
              </a:solidFill>
            </a:endParaRPr>
          </a:p>
        </p:txBody>
      </p:sp>
      <p:sp>
        <p:nvSpPr>
          <p:cNvPr id="2210" name="Google Shape;2210;p23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1" name="Google Shape;2211;p23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15" name="Shape 2215"/>
        <p:cNvGrpSpPr/>
        <p:nvPr/>
      </p:nvGrpSpPr>
      <p:grpSpPr>
        <a:xfrm>
          <a:off x="0" y="0"/>
          <a:ext cx="0" cy="0"/>
          <a:chOff x="0" y="0"/>
          <a:chExt cx="0" cy="0"/>
        </a:xfrm>
      </p:grpSpPr>
      <p:sp>
        <p:nvSpPr>
          <p:cNvPr id="2216" name="Google Shape;2216;p239"/>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Lens to Evaluate AI Opportunities </a:t>
            </a:r>
            <a:endParaRPr/>
          </a:p>
        </p:txBody>
      </p:sp>
      <p:sp>
        <p:nvSpPr>
          <p:cNvPr id="2217" name="Google Shape;2217;p239"/>
          <p:cNvSpPr txBox="1"/>
          <p:nvPr>
            <p:ph idx="4294967295" type="body"/>
          </p:nvPr>
        </p:nvSpPr>
        <p:spPr>
          <a:xfrm>
            <a:off x="457200" y="1420988"/>
            <a:ext cx="3933300" cy="8634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 sz="1700">
                <a:highlight>
                  <a:schemeClr val="accent4"/>
                </a:highlight>
              </a:rPr>
              <a:t>Desirability</a:t>
            </a:r>
            <a:r>
              <a:rPr lang="en" sz="1700"/>
              <a:t>: How well does it need to work? What are the consequences if the model is wrong? </a:t>
            </a:r>
            <a:endParaRPr sz="1700"/>
          </a:p>
        </p:txBody>
      </p:sp>
      <p:sp>
        <p:nvSpPr>
          <p:cNvPr id="2218" name="Google Shape;2218;p23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9" name="Google Shape;2219;p239"/>
          <p:cNvSpPr txBox="1"/>
          <p:nvPr>
            <p:ph idx="4294967295" type="body"/>
          </p:nvPr>
        </p:nvSpPr>
        <p:spPr>
          <a:xfrm>
            <a:off x="457200" y="2703063"/>
            <a:ext cx="3933300" cy="5625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 sz="1700">
                <a:highlight>
                  <a:schemeClr val="accent4"/>
                </a:highlight>
              </a:rPr>
              <a:t>Viability</a:t>
            </a:r>
            <a:r>
              <a:rPr lang="en" sz="1700"/>
              <a:t>: How does this align with our strategic goals? What are the risks?  </a:t>
            </a:r>
            <a:endParaRPr sz="1700"/>
          </a:p>
        </p:txBody>
      </p:sp>
      <p:sp>
        <p:nvSpPr>
          <p:cNvPr id="2220" name="Google Shape;2220;p239"/>
          <p:cNvSpPr txBox="1"/>
          <p:nvPr>
            <p:ph idx="4294967295" type="body"/>
          </p:nvPr>
        </p:nvSpPr>
        <p:spPr>
          <a:xfrm>
            <a:off x="457200" y="3684238"/>
            <a:ext cx="3933300" cy="8634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 sz="1700">
                <a:highlight>
                  <a:schemeClr val="accent4"/>
                </a:highlight>
              </a:rPr>
              <a:t>Feasibility</a:t>
            </a:r>
            <a:r>
              <a:rPr lang="en" sz="1700"/>
              <a:t>: Is this possible with existing AI Models? Do we have the needed talent?  </a:t>
            </a:r>
            <a:endParaRPr sz="1700"/>
          </a:p>
        </p:txBody>
      </p:sp>
      <p:sp>
        <p:nvSpPr>
          <p:cNvPr id="2221" name="Google Shape;2221;p239"/>
          <p:cNvSpPr/>
          <p:nvPr/>
        </p:nvSpPr>
        <p:spPr>
          <a:xfrm>
            <a:off x="5106487" y="3195050"/>
            <a:ext cx="876000" cy="330900"/>
          </a:xfrm>
          <a:prstGeom prst="rect">
            <a:avLst/>
          </a:prstGeom>
          <a:noFill/>
          <a:ln>
            <a:noFill/>
          </a:ln>
        </p:spPr>
        <p:txBody>
          <a:bodyPr anchorCtr="0" anchor="ctr" bIns="35750" lIns="35750" spcFirstLastPara="1" rIns="35750" wrap="square" tIns="35750">
            <a:noAutofit/>
          </a:bodyPr>
          <a:lstStyle/>
          <a:p>
            <a:pPr indent="0" lvl="0" marL="0" marR="0" rtl="0" algn="l">
              <a:lnSpc>
                <a:spcPct val="100000"/>
              </a:lnSpc>
              <a:spcBef>
                <a:spcPts val="0"/>
              </a:spcBef>
              <a:spcAft>
                <a:spcPts val="0"/>
              </a:spcAft>
              <a:buClr>
                <a:srgbClr val="000000"/>
              </a:buClr>
              <a:buSzPts val="1700"/>
              <a:buFont typeface="Helvetica Neue"/>
              <a:buNone/>
            </a:pPr>
            <a:r>
              <a:rPr b="1" lang="en">
                <a:latin typeface="Nunito Sans"/>
                <a:ea typeface="Nunito Sans"/>
                <a:cs typeface="Nunito Sans"/>
                <a:sym typeface="Nunito Sans"/>
              </a:rPr>
              <a:t>GenAI</a:t>
            </a:r>
            <a:endParaRPr b="1">
              <a:latin typeface="Nunito Sans"/>
              <a:ea typeface="Nunito Sans"/>
              <a:cs typeface="Nunito Sans"/>
              <a:sym typeface="Nunito Sans"/>
            </a:endParaRPr>
          </a:p>
          <a:p>
            <a:pPr indent="0" lvl="0" marL="0" marR="0" rtl="0" algn="l">
              <a:lnSpc>
                <a:spcPct val="100000"/>
              </a:lnSpc>
              <a:spcBef>
                <a:spcPts val="0"/>
              </a:spcBef>
              <a:spcAft>
                <a:spcPts val="0"/>
              </a:spcAft>
              <a:buClr>
                <a:srgbClr val="000000"/>
              </a:buClr>
              <a:buSzPts val="1700"/>
              <a:buFont typeface="Helvetica Neue"/>
              <a:buNone/>
            </a:pPr>
            <a:r>
              <a:rPr b="1" i="0" lang="en" u="none" cap="none" strike="noStrike">
                <a:solidFill>
                  <a:srgbClr val="000000"/>
                </a:solidFill>
                <a:latin typeface="Nunito Sans"/>
                <a:ea typeface="Nunito Sans"/>
                <a:cs typeface="Nunito Sans"/>
                <a:sym typeface="Nunito Sans"/>
              </a:rPr>
              <a:t>Strat</a:t>
            </a:r>
            <a:r>
              <a:rPr b="1" lang="en">
                <a:latin typeface="Nunito Sans"/>
                <a:ea typeface="Nunito Sans"/>
                <a:cs typeface="Nunito Sans"/>
                <a:sym typeface="Nunito Sans"/>
              </a:rPr>
              <a:t>egy </a:t>
            </a:r>
            <a:endParaRPr b="1">
              <a:latin typeface="Nunito Sans"/>
              <a:ea typeface="Nunito Sans"/>
              <a:cs typeface="Nunito Sans"/>
              <a:sym typeface="Nunito Sans"/>
            </a:endParaRPr>
          </a:p>
        </p:txBody>
      </p:sp>
      <p:sp>
        <p:nvSpPr>
          <p:cNvPr id="2222" name="Google Shape;2222;p239"/>
          <p:cNvSpPr/>
          <p:nvPr/>
        </p:nvSpPr>
        <p:spPr>
          <a:xfrm>
            <a:off x="6065136" y="2522464"/>
            <a:ext cx="1977900" cy="1983000"/>
          </a:xfrm>
          <a:prstGeom prst="ellipse">
            <a:avLst/>
          </a:prstGeom>
          <a:solidFill>
            <a:srgbClr val="3740B5"/>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i="0" u="none" cap="none" strike="noStrike">
              <a:solidFill>
                <a:srgbClr val="FFFFFF"/>
              </a:solidFill>
              <a:latin typeface="Proxima Nova"/>
              <a:ea typeface="Proxima Nova"/>
              <a:cs typeface="Proxima Nova"/>
              <a:sym typeface="Proxima Nova"/>
            </a:endParaRPr>
          </a:p>
        </p:txBody>
      </p:sp>
      <p:sp>
        <p:nvSpPr>
          <p:cNvPr id="2223" name="Google Shape;2223;p239"/>
          <p:cNvSpPr/>
          <p:nvPr/>
        </p:nvSpPr>
        <p:spPr>
          <a:xfrm>
            <a:off x="5307537" y="1306438"/>
            <a:ext cx="1977900" cy="1983000"/>
          </a:xfrm>
          <a:prstGeom prst="ellipse">
            <a:avLst/>
          </a:prstGeom>
          <a:solidFill>
            <a:srgbClr val="FFCD34">
              <a:alpha val="9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u="none" cap="none" strike="noStrike">
              <a:solidFill>
                <a:srgbClr val="000000"/>
              </a:solidFill>
              <a:latin typeface="Proxima Nova"/>
              <a:ea typeface="Proxima Nova"/>
              <a:cs typeface="Proxima Nova"/>
              <a:sym typeface="Proxima Nova"/>
            </a:endParaRPr>
          </a:p>
        </p:txBody>
      </p:sp>
      <p:sp>
        <p:nvSpPr>
          <p:cNvPr id="2224" name="Google Shape;2224;p239"/>
          <p:cNvSpPr/>
          <p:nvPr/>
        </p:nvSpPr>
        <p:spPr>
          <a:xfrm>
            <a:off x="6822736" y="1306438"/>
            <a:ext cx="1977900" cy="1983000"/>
          </a:xfrm>
          <a:prstGeom prst="ellipse">
            <a:avLst/>
          </a:prstGeom>
          <a:solidFill>
            <a:srgbClr val="E41F26">
              <a:alpha val="9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u="none" cap="none" strike="noStrike">
              <a:solidFill>
                <a:srgbClr val="000000"/>
              </a:solidFill>
              <a:latin typeface="Proxima Nova"/>
              <a:ea typeface="Proxima Nova"/>
              <a:cs typeface="Proxima Nova"/>
              <a:sym typeface="Proxima Nova"/>
            </a:endParaRPr>
          </a:p>
        </p:txBody>
      </p:sp>
      <p:sp>
        <p:nvSpPr>
          <p:cNvPr id="2225" name="Google Shape;2225;p239"/>
          <p:cNvSpPr/>
          <p:nvPr/>
        </p:nvSpPr>
        <p:spPr>
          <a:xfrm>
            <a:off x="7144786" y="2043509"/>
            <a:ext cx="13338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u="none" cap="none" strike="noStrike">
                <a:solidFill>
                  <a:srgbClr val="FFFFFF"/>
                </a:solidFill>
                <a:latin typeface="Nunito Sans"/>
                <a:ea typeface="Nunito Sans"/>
                <a:cs typeface="Nunito Sans"/>
                <a:sym typeface="Nunito Sans"/>
              </a:rPr>
              <a:t>BUSINESS </a:t>
            </a:r>
            <a:r>
              <a:rPr b="1" lang="en">
                <a:solidFill>
                  <a:srgbClr val="FFFFFF"/>
                </a:solidFill>
                <a:latin typeface="Nunito Sans"/>
                <a:ea typeface="Nunito Sans"/>
                <a:cs typeface="Nunito Sans"/>
                <a:sym typeface="Nunito Sans"/>
              </a:rPr>
              <a:t>GOALS</a:t>
            </a:r>
            <a:endParaRPr b="1">
              <a:solidFill>
                <a:srgbClr val="FFFFFF"/>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FFFFFF"/>
                </a:solidFill>
                <a:latin typeface="Nunito Sans"/>
                <a:ea typeface="Nunito Sans"/>
                <a:cs typeface="Nunito Sans"/>
                <a:sym typeface="Nunito Sans"/>
              </a:rPr>
              <a:t>(viability)</a:t>
            </a:r>
            <a:endParaRPr>
              <a:solidFill>
                <a:srgbClr val="FFFFFF"/>
              </a:solidFill>
              <a:latin typeface="Nunito Sans"/>
              <a:ea typeface="Nunito Sans"/>
              <a:cs typeface="Nunito Sans"/>
              <a:sym typeface="Nunito Sans"/>
            </a:endParaRPr>
          </a:p>
        </p:txBody>
      </p:sp>
      <p:sp>
        <p:nvSpPr>
          <p:cNvPr id="2226" name="Google Shape;2226;p239"/>
          <p:cNvSpPr/>
          <p:nvPr/>
        </p:nvSpPr>
        <p:spPr>
          <a:xfrm>
            <a:off x="5389437" y="2043509"/>
            <a:ext cx="18141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a:latin typeface="Nunito Sans"/>
                <a:ea typeface="Nunito Sans"/>
                <a:cs typeface="Nunito Sans"/>
                <a:sym typeface="Nunito Sans"/>
              </a:rPr>
              <a:t>USER</a:t>
            </a:r>
            <a:br>
              <a:rPr b="1" lang="en">
                <a:latin typeface="Nunito Sans"/>
                <a:ea typeface="Nunito Sans"/>
                <a:cs typeface="Nunito Sans"/>
                <a:sym typeface="Nunito Sans"/>
              </a:rPr>
            </a:br>
            <a:r>
              <a:rPr b="1" lang="en">
                <a:latin typeface="Nunito Sans"/>
                <a:ea typeface="Nunito Sans"/>
                <a:cs typeface="Nunito Sans"/>
                <a:sym typeface="Nunito Sans"/>
              </a:rPr>
              <a:t>NEEDS</a:t>
            </a:r>
            <a:endParaRPr b="1">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latin typeface="Nunito Sans"/>
                <a:ea typeface="Nunito Sans"/>
                <a:cs typeface="Nunito Sans"/>
                <a:sym typeface="Nunito Sans"/>
              </a:rPr>
              <a:t>(desirability)</a:t>
            </a:r>
            <a:endParaRPr>
              <a:latin typeface="Nunito Sans"/>
              <a:ea typeface="Nunito Sans"/>
              <a:cs typeface="Nunito Sans"/>
              <a:sym typeface="Nunito Sans"/>
            </a:endParaRPr>
          </a:p>
        </p:txBody>
      </p:sp>
      <p:sp>
        <p:nvSpPr>
          <p:cNvPr id="2227" name="Google Shape;2227;p239"/>
          <p:cNvSpPr/>
          <p:nvPr/>
        </p:nvSpPr>
        <p:spPr>
          <a:xfrm>
            <a:off x="6179150" y="3467975"/>
            <a:ext cx="1761000" cy="4572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a:solidFill>
                  <a:srgbClr val="FFFFFF"/>
                </a:solidFill>
                <a:latin typeface="Nunito Sans"/>
                <a:ea typeface="Nunito Sans"/>
                <a:cs typeface="Nunito Sans"/>
                <a:sym typeface="Nunito Sans"/>
              </a:rPr>
              <a:t>ORGANIZATIONAL CAPABILITIES</a:t>
            </a:r>
            <a:endParaRPr b="1">
              <a:solidFill>
                <a:srgbClr val="FFFFFF"/>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FFFFFF"/>
                </a:solidFill>
                <a:latin typeface="Nunito Sans"/>
                <a:ea typeface="Nunito Sans"/>
                <a:cs typeface="Nunito Sans"/>
                <a:sym typeface="Nunito Sans"/>
              </a:rPr>
              <a:t>(feasibility)</a:t>
            </a:r>
            <a:endParaRPr>
              <a:solidFill>
                <a:srgbClr val="FFFFFF"/>
              </a:solidFill>
              <a:latin typeface="Nunito Sans"/>
              <a:ea typeface="Nunito Sans"/>
              <a:cs typeface="Nunito Sans"/>
              <a:sym typeface="Nunito Sans"/>
            </a:endParaRPr>
          </a:p>
        </p:txBody>
      </p:sp>
      <p:sp>
        <p:nvSpPr>
          <p:cNvPr id="2228" name="Google Shape;2228;p239"/>
          <p:cNvSpPr/>
          <p:nvPr/>
        </p:nvSpPr>
        <p:spPr>
          <a:xfrm>
            <a:off x="6850675" y="2523975"/>
            <a:ext cx="394794" cy="406060"/>
          </a:xfrm>
          <a:custGeom>
            <a:rect b="b" l="l" r="r" t="t"/>
            <a:pathLst>
              <a:path extrusionOk="0" h="21576" w="21600">
                <a:moveTo>
                  <a:pt x="0" y="925"/>
                </a:moveTo>
                <a:cubicBezTo>
                  <a:pt x="3540" y="285"/>
                  <a:pt x="7134" y="-24"/>
                  <a:pt x="10734" y="1"/>
                </a:cubicBezTo>
                <a:cubicBezTo>
                  <a:pt x="14384" y="27"/>
                  <a:pt x="18023" y="396"/>
                  <a:pt x="21600" y="1103"/>
                </a:cubicBezTo>
                <a:cubicBezTo>
                  <a:pt x="20889" y="5212"/>
                  <a:pt x="19488" y="9178"/>
                  <a:pt x="17454" y="12840"/>
                </a:cubicBezTo>
                <a:cubicBezTo>
                  <a:pt x="15669" y="16053"/>
                  <a:pt x="13418" y="18995"/>
                  <a:pt x="10769" y="21576"/>
                </a:cubicBezTo>
                <a:cubicBezTo>
                  <a:pt x="8412" y="18903"/>
                  <a:pt x="6358" y="15987"/>
                  <a:pt x="4645" y="12880"/>
                </a:cubicBezTo>
                <a:cubicBezTo>
                  <a:pt x="2567" y="9111"/>
                  <a:pt x="1005" y="5092"/>
                  <a:pt x="0" y="925"/>
                </a:cubicBezTo>
                <a:close/>
              </a:path>
            </a:pathLst>
          </a:cu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i="0" sz="1000" u="none" cap="none" strike="noStrike">
              <a:solidFill>
                <a:srgbClr val="FFFFFF"/>
              </a:solidFill>
              <a:latin typeface="Proxima Nova"/>
              <a:ea typeface="Proxima Nova"/>
              <a:cs typeface="Proxima Nova"/>
              <a:sym typeface="Proxima Nova"/>
            </a:endParaRPr>
          </a:p>
        </p:txBody>
      </p:sp>
      <p:sp>
        <p:nvSpPr>
          <p:cNvPr id="2229" name="Google Shape;2229;p239"/>
          <p:cNvSpPr/>
          <p:nvPr/>
        </p:nvSpPr>
        <p:spPr>
          <a:xfrm rot="-1378135">
            <a:off x="5791805" y="2911741"/>
            <a:ext cx="1395930" cy="216166"/>
          </a:xfrm>
          <a:custGeom>
            <a:rect b="b" l="l" r="r" t="t"/>
            <a:pathLst>
              <a:path extrusionOk="0" h="12124" w="54460">
                <a:moveTo>
                  <a:pt x="0" y="7564"/>
                </a:moveTo>
                <a:cubicBezTo>
                  <a:pt x="11547" y="10039"/>
                  <a:pt x="24095" y="14322"/>
                  <a:pt x="35298" y="10589"/>
                </a:cubicBezTo>
                <a:cubicBezTo>
                  <a:pt x="42221" y="8282"/>
                  <a:pt x="47933" y="3264"/>
                  <a:pt x="54460" y="0"/>
                </a:cubicBezTo>
              </a:path>
            </a:pathLst>
          </a:custGeom>
          <a:noFill/>
          <a:ln cap="flat" cmpd="sng" w="19050">
            <a:solidFill>
              <a:srgbClr val="000000"/>
            </a:solidFill>
            <a:prstDash val="dash"/>
            <a:round/>
            <a:headEnd len="med" w="med" type="none"/>
            <a:tailEnd len="med" w="med" type="triangl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33" name="Shape 2233"/>
        <p:cNvGrpSpPr/>
        <p:nvPr/>
      </p:nvGrpSpPr>
      <p:grpSpPr>
        <a:xfrm>
          <a:off x="0" y="0"/>
          <a:ext cx="0" cy="0"/>
          <a:chOff x="0" y="0"/>
          <a:chExt cx="0" cy="0"/>
        </a:xfrm>
      </p:grpSpPr>
      <p:sp>
        <p:nvSpPr>
          <p:cNvPr id="2234" name="Google Shape;2234;p240"/>
          <p:cNvSpPr txBox="1"/>
          <p:nvPr>
            <p:ph type="title"/>
          </p:nvPr>
        </p:nvSpPr>
        <p:spPr>
          <a:xfrm>
            <a:off x="499275" y="1788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Core AI Considerations in Desirability </a:t>
            </a:r>
            <a:endParaRPr/>
          </a:p>
        </p:txBody>
      </p:sp>
      <p:sp>
        <p:nvSpPr>
          <p:cNvPr id="2235" name="Google Shape;2235;p24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6" name="Google Shape;2236;p240"/>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37" name="Google Shape;2237;p240"/>
          <p:cNvSpPr txBox="1"/>
          <p:nvPr/>
        </p:nvSpPr>
        <p:spPr>
          <a:xfrm>
            <a:off x="731625" y="1100500"/>
            <a:ext cx="4176300" cy="84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1"/>
                </a:solidFill>
                <a:highlight>
                  <a:schemeClr val="accent4"/>
                </a:highlight>
                <a:latin typeface="Nunito"/>
                <a:ea typeface="Nunito"/>
                <a:cs typeface="Nunito"/>
                <a:sym typeface="Nunito"/>
              </a:rPr>
              <a:t>Performance:</a:t>
            </a:r>
            <a:r>
              <a:rPr b="1" lang="en" sz="1800">
                <a:solidFill>
                  <a:schemeClr val="dk1"/>
                </a:solidFill>
                <a:latin typeface="Nunito"/>
                <a:ea typeface="Nunito"/>
                <a:cs typeface="Nunito"/>
                <a:sym typeface="Nunito"/>
              </a:rPr>
              <a:t> </a:t>
            </a:r>
            <a:r>
              <a:rPr lang="en" sz="1800">
                <a:solidFill>
                  <a:schemeClr val="dk1"/>
                </a:solidFill>
                <a:latin typeface="Nunito"/>
                <a:ea typeface="Nunito"/>
                <a:cs typeface="Nunito"/>
                <a:sym typeface="Nunito"/>
              </a:rPr>
              <a:t>How well does it need to work to provide value?</a:t>
            </a:r>
            <a:r>
              <a:rPr lang="en" sz="2200">
                <a:solidFill>
                  <a:schemeClr val="dk1"/>
                </a:solidFill>
                <a:latin typeface="Nunito"/>
                <a:ea typeface="Nunito"/>
                <a:cs typeface="Nunito"/>
                <a:sym typeface="Nunito"/>
              </a:rPr>
              <a:t> </a:t>
            </a:r>
            <a:endParaRPr sz="1800"/>
          </a:p>
        </p:txBody>
      </p:sp>
      <p:sp>
        <p:nvSpPr>
          <p:cNvPr id="2238" name="Google Shape;2238;p240"/>
          <p:cNvSpPr txBox="1"/>
          <p:nvPr/>
        </p:nvSpPr>
        <p:spPr>
          <a:xfrm>
            <a:off x="731625" y="3677404"/>
            <a:ext cx="3940500" cy="84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1"/>
                </a:solidFill>
                <a:highlight>
                  <a:schemeClr val="accent4"/>
                </a:highlight>
                <a:latin typeface="Nunito"/>
                <a:ea typeface="Nunito"/>
                <a:cs typeface="Nunito"/>
                <a:sym typeface="Nunito"/>
              </a:rPr>
              <a:t>Error Handling:</a:t>
            </a:r>
            <a:r>
              <a:rPr b="1" lang="en" sz="1800">
                <a:solidFill>
                  <a:schemeClr val="dk1"/>
                </a:solidFill>
                <a:latin typeface="Nunito"/>
                <a:ea typeface="Nunito"/>
                <a:cs typeface="Nunito"/>
                <a:sym typeface="Nunito"/>
              </a:rPr>
              <a:t> </a:t>
            </a:r>
            <a:r>
              <a:rPr lang="en" sz="1800">
                <a:solidFill>
                  <a:schemeClr val="dk1"/>
                </a:solidFill>
                <a:latin typeface="Nunito"/>
                <a:ea typeface="Nunito"/>
                <a:cs typeface="Nunito"/>
                <a:sym typeface="Nunito"/>
              </a:rPr>
              <a:t>In those cases, can the error be mitigated?</a:t>
            </a:r>
            <a:r>
              <a:rPr lang="en" sz="2200">
                <a:solidFill>
                  <a:schemeClr val="dk1"/>
                </a:solidFill>
                <a:latin typeface="Nunito"/>
                <a:ea typeface="Nunito"/>
                <a:cs typeface="Nunito"/>
                <a:sym typeface="Nunito"/>
              </a:rPr>
              <a:t> </a:t>
            </a:r>
            <a:endParaRPr sz="1800"/>
          </a:p>
        </p:txBody>
      </p:sp>
      <p:sp>
        <p:nvSpPr>
          <p:cNvPr id="2239" name="Google Shape;2239;p240"/>
          <p:cNvSpPr txBox="1"/>
          <p:nvPr/>
        </p:nvSpPr>
        <p:spPr>
          <a:xfrm>
            <a:off x="731625" y="2229509"/>
            <a:ext cx="3546900" cy="116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1"/>
                </a:solidFill>
                <a:highlight>
                  <a:schemeClr val="accent4"/>
                </a:highlight>
                <a:latin typeface="Nunito"/>
                <a:ea typeface="Nunito"/>
                <a:cs typeface="Nunito"/>
                <a:sym typeface="Nunito"/>
              </a:rPr>
              <a:t>Consequences:</a:t>
            </a:r>
            <a:r>
              <a:rPr b="1" lang="en" sz="1800">
                <a:solidFill>
                  <a:schemeClr val="dk1"/>
                </a:solidFill>
                <a:latin typeface="Nunito"/>
                <a:ea typeface="Nunito"/>
                <a:cs typeface="Nunito"/>
                <a:sym typeface="Nunito"/>
              </a:rPr>
              <a:t> </a:t>
            </a:r>
            <a:r>
              <a:rPr lang="en" sz="1800">
                <a:solidFill>
                  <a:schemeClr val="dk1"/>
                </a:solidFill>
                <a:latin typeface="Nunito"/>
                <a:ea typeface="Nunito"/>
                <a:cs typeface="Nunito"/>
                <a:sym typeface="Nunito"/>
              </a:rPr>
              <a:t>What are the consequences when the models doesn’t work?</a:t>
            </a:r>
            <a:r>
              <a:rPr lang="en" sz="2200">
                <a:solidFill>
                  <a:schemeClr val="dk1"/>
                </a:solidFill>
                <a:latin typeface="Nunito"/>
                <a:ea typeface="Nunito"/>
                <a:cs typeface="Nunito"/>
                <a:sym typeface="Nunito"/>
              </a:rPr>
              <a:t> </a:t>
            </a:r>
            <a:endParaRPr sz="1800"/>
          </a:p>
        </p:txBody>
      </p:sp>
      <p:grpSp>
        <p:nvGrpSpPr>
          <p:cNvPr id="2240" name="Google Shape;2240;p240"/>
          <p:cNvGrpSpPr/>
          <p:nvPr/>
        </p:nvGrpSpPr>
        <p:grpSpPr>
          <a:xfrm>
            <a:off x="5310462" y="1311788"/>
            <a:ext cx="3493099" cy="3199027"/>
            <a:chOff x="5310462" y="1311788"/>
            <a:chExt cx="3493099" cy="3199027"/>
          </a:xfrm>
        </p:grpSpPr>
        <p:sp>
          <p:nvSpPr>
            <p:cNvPr id="2241" name="Google Shape;2241;p240"/>
            <p:cNvSpPr/>
            <p:nvPr/>
          </p:nvSpPr>
          <p:spPr>
            <a:xfrm>
              <a:off x="6068061" y="2527814"/>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i="0" u="none" cap="none" strike="noStrike">
                <a:solidFill>
                  <a:srgbClr val="FFFFFF"/>
                </a:solidFill>
                <a:latin typeface="Proxima Nova"/>
                <a:ea typeface="Proxima Nova"/>
                <a:cs typeface="Proxima Nova"/>
                <a:sym typeface="Proxima Nova"/>
              </a:endParaRPr>
            </a:p>
          </p:txBody>
        </p:sp>
        <p:sp>
          <p:nvSpPr>
            <p:cNvPr id="2242" name="Google Shape;2242;p240"/>
            <p:cNvSpPr/>
            <p:nvPr/>
          </p:nvSpPr>
          <p:spPr>
            <a:xfrm>
              <a:off x="6825661" y="1311788"/>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u="none" cap="none" strike="noStrike">
                <a:solidFill>
                  <a:srgbClr val="000000"/>
                </a:solidFill>
                <a:latin typeface="Proxima Nova"/>
                <a:ea typeface="Proxima Nova"/>
                <a:cs typeface="Proxima Nova"/>
                <a:sym typeface="Proxima Nova"/>
              </a:endParaRPr>
            </a:p>
          </p:txBody>
        </p:sp>
        <p:sp>
          <p:nvSpPr>
            <p:cNvPr id="2243" name="Google Shape;2243;p240"/>
            <p:cNvSpPr/>
            <p:nvPr/>
          </p:nvSpPr>
          <p:spPr>
            <a:xfrm>
              <a:off x="5310462" y="1311788"/>
              <a:ext cx="1977900" cy="1983000"/>
            </a:xfrm>
            <a:prstGeom prst="ellipse">
              <a:avLst/>
            </a:prstGeom>
            <a:solidFill>
              <a:srgbClr val="FFCD34">
                <a:alpha val="9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u="none" cap="none" strike="noStrike">
                <a:solidFill>
                  <a:srgbClr val="000000"/>
                </a:solidFill>
                <a:latin typeface="Proxima Nova"/>
                <a:ea typeface="Proxima Nova"/>
                <a:cs typeface="Proxima Nova"/>
                <a:sym typeface="Proxima Nova"/>
              </a:endParaRPr>
            </a:p>
          </p:txBody>
        </p:sp>
        <p:sp>
          <p:nvSpPr>
            <p:cNvPr id="2244" name="Google Shape;2244;p240"/>
            <p:cNvSpPr/>
            <p:nvPr/>
          </p:nvSpPr>
          <p:spPr>
            <a:xfrm>
              <a:off x="7147967" y="2048859"/>
              <a:ext cx="13338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u="none" cap="none" strike="noStrike">
                  <a:solidFill>
                    <a:srgbClr val="9E9E9E"/>
                  </a:solidFill>
                  <a:latin typeface="Nunito Sans"/>
                  <a:ea typeface="Nunito Sans"/>
                  <a:cs typeface="Nunito Sans"/>
                  <a:sym typeface="Nunito Sans"/>
                </a:rPr>
                <a:t>BUSINESS </a:t>
              </a:r>
              <a:r>
                <a:rPr b="1" lang="en">
                  <a:solidFill>
                    <a:srgbClr val="9E9E9E"/>
                  </a:solidFill>
                  <a:latin typeface="Nunito Sans"/>
                  <a:ea typeface="Nunito Sans"/>
                  <a:cs typeface="Nunito Sans"/>
                  <a:sym typeface="Nunito Sans"/>
                </a:rPr>
                <a:t>GOALS</a:t>
              </a:r>
              <a:endParaRPr b="1">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9E9E9E"/>
                  </a:solidFill>
                  <a:latin typeface="Nunito Sans"/>
                  <a:ea typeface="Nunito Sans"/>
                  <a:cs typeface="Nunito Sans"/>
                  <a:sym typeface="Nunito Sans"/>
                </a:rPr>
                <a:t>(viability)</a:t>
              </a:r>
              <a:endParaRPr>
                <a:solidFill>
                  <a:srgbClr val="9E9E9E"/>
                </a:solidFill>
                <a:latin typeface="Nunito Sans"/>
                <a:ea typeface="Nunito Sans"/>
                <a:cs typeface="Nunito Sans"/>
                <a:sym typeface="Nunito Sans"/>
              </a:endParaRPr>
            </a:p>
          </p:txBody>
        </p:sp>
        <p:sp>
          <p:nvSpPr>
            <p:cNvPr id="2245" name="Google Shape;2245;p240"/>
            <p:cNvSpPr/>
            <p:nvPr/>
          </p:nvSpPr>
          <p:spPr>
            <a:xfrm>
              <a:off x="5392532" y="2048859"/>
              <a:ext cx="18141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a:latin typeface="Nunito Sans"/>
                  <a:ea typeface="Nunito Sans"/>
                  <a:cs typeface="Nunito Sans"/>
                  <a:sym typeface="Nunito Sans"/>
                </a:rPr>
                <a:t>USER</a:t>
              </a:r>
              <a:br>
                <a:rPr b="1" lang="en">
                  <a:latin typeface="Nunito Sans"/>
                  <a:ea typeface="Nunito Sans"/>
                  <a:cs typeface="Nunito Sans"/>
                  <a:sym typeface="Nunito Sans"/>
                </a:rPr>
              </a:br>
              <a:r>
                <a:rPr b="1" lang="en">
                  <a:latin typeface="Nunito Sans"/>
                  <a:ea typeface="Nunito Sans"/>
                  <a:cs typeface="Nunito Sans"/>
                  <a:sym typeface="Nunito Sans"/>
                </a:rPr>
                <a:t>NEEDS</a:t>
              </a:r>
              <a:endParaRPr b="1">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latin typeface="Nunito Sans"/>
                  <a:ea typeface="Nunito Sans"/>
                  <a:cs typeface="Nunito Sans"/>
                  <a:sym typeface="Nunito Sans"/>
                </a:rPr>
                <a:t>(desirability)</a:t>
              </a:r>
              <a:endParaRPr>
                <a:latin typeface="Nunito Sans"/>
                <a:ea typeface="Nunito Sans"/>
                <a:cs typeface="Nunito Sans"/>
                <a:sym typeface="Nunito Sans"/>
              </a:endParaRPr>
            </a:p>
          </p:txBody>
        </p:sp>
        <p:sp>
          <p:nvSpPr>
            <p:cNvPr id="2246" name="Google Shape;2246;p240"/>
            <p:cNvSpPr/>
            <p:nvPr/>
          </p:nvSpPr>
          <p:spPr>
            <a:xfrm>
              <a:off x="6182075" y="3473325"/>
              <a:ext cx="1761000" cy="4737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a:solidFill>
                    <a:srgbClr val="9E9E9E"/>
                  </a:solidFill>
                  <a:latin typeface="Nunito Sans"/>
                  <a:ea typeface="Nunito Sans"/>
                  <a:cs typeface="Nunito Sans"/>
                  <a:sym typeface="Nunito Sans"/>
                </a:rPr>
                <a:t>ORGANIZATIONAL CAPABILITIES</a:t>
              </a:r>
              <a:endParaRPr b="1">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9E9E9E"/>
                  </a:solidFill>
                  <a:latin typeface="Nunito Sans"/>
                  <a:ea typeface="Nunito Sans"/>
                  <a:cs typeface="Nunito Sans"/>
                  <a:sym typeface="Nunito Sans"/>
                </a:rPr>
                <a:t>(feasibility)</a:t>
              </a:r>
              <a:endParaRPr>
                <a:solidFill>
                  <a:srgbClr val="9E9E9E"/>
                </a:solidFill>
                <a:latin typeface="Nunito Sans"/>
                <a:ea typeface="Nunito Sans"/>
                <a:cs typeface="Nunito Sans"/>
                <a:sym typeface="Nunito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50" name="Shape 2250"/>
        <p:cNvGrpSpPr/>
        <p:nvPr/>
      </p:nvGrpSpPr>
      <p:grpSpPr>
        <a:xfrm>
          <a:off x="0" y="0"/>
          <a:ext cx="0" cy="0"/>
          <a:chOff x="0" y="0"/>
          <a:chExt cx="0" cy="0"/>
        </a:xfrm>
      </p:grpSpPr>
      <p:sp>
        <p:nvSpPr>
          <p:cNvPr id="2251" name="Google Shape;2251;p24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Clr>
                <a:srgbClr val="000000"/>
              </a:buClr>
              <a:buSzPts val="900"/>
              <a:buFont typeface="Arial"/>
              <a:buNone/>
            </a:pPr>
            <a:fld id="{00000000-1234-1234-1234-123412341234}" type="slidenum">
              <a:rPr lang="en"/>
              <a:t>‹#›</a:t>
            </a:fld>
            <a:endParaRPr/>
          </a:p>
        </p:txBody>
      </p:sp>
      <p:sp>
        <p:nvSpPr>
          <p:cNvPr id="2252" name="Google Shape;2252;p241"/>
          <p:cNvSpPr txBox="1"/>
          <p:nvPr>
            <p:ph idx="1" type="body"/>
          </p:nvPr>
        </p:nvSpPr>
        <p:spPr>
          <a:xfrm>
            <a:off x="1166850" y="1707175"/>
            <a:ext cx="7233600" cy="309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lang="en" sz="1800">
                <a:latin typeface="Barlow"/>
                <a:ea typeface="Barlow"/>
                <a:cs typeface="Barlow"/>
                <a:sym typeface="Barlow"/>
              </a:rPr>
              <a:t>A randomized control trial involving hundreds of consultants found that </a:t>
            </a:r>
            <a:r>
              <a:rPr lang="en" sz="1800">
                <a:highlight>
                  <a:schemeClr val="accent4"/>
                </a:highlight>
                <a:latin typeface="Barlow"/>
                <a:ea typeface="Barlow"/>
                <a:cs typeface="Barlow"/>
                <a:sym typeface="Barlow"/>
              </a:rPr>
              <a:t>those with access to GPT-4 outperformed those without in eighteen different tasks</a:t>
            </a:r>
            <a:r>
              <a:rPr lang="en" sz="1800">
                <a:latin typeface="Barlow"/>
                <a:ea typeface="Barlow"/>
                <a:cs typeface="Barlow"/>
                <a:sym typeface="Barlow"/>
              </a:rPr>
              <a:t> for a fictional shoe company, across metrics like time, task completion, and output quality.</a:t>
            </a:r>
            <a:endParaRPr sz="1800">
              <a:latin typeface="Barlow"/>
              <a:ea typeface="Barlow"/>
              <a:cs typeface="Barlow"/>
              <a:sym typeface="Barlow"/>
            </a:endParaRPr>
          </a:p>
          <a:p>
            <a:pPr indent="-200658" lvl="0" marL="457200" rtl="0" algn="l">
              <a:lnSpc>
                <a:spcPct val="150000"/>
              </a:lnSpc>
              <a:spcBef>
                <a:spcPts val="1000"/>
              </a:spcBef>
              <a:spcAft>
                <a:spcPts val="0"/>
              </a:spcAft>
              <a:buClr>
                <a:schemeClr val="dk1"/>
              </a:buClr>
              <a:buSzPts val="1000"/>
              <a:buFont typeface="Barlow"/>
              <a:buChar char="⮕"/>
            </a:pPr>
            <a:r>
              <a:rPr b="1" i="1" lang="en" sz="1800">
                <a:latin typeface="Barlow"/>
                <a:ea typeface="Barlow"/>
                <a:cs typeface="Barlow"/>
                <a:sym typeface="Barlow"/>
              </a:rPr>
              <a:t>GPT-4 empowered consultants were more efficient and produced higher-quality work in creative, analytical, and writing tasks.</a:t>
            </a:r>
            <a:endParaRPr b="1" i="1" sz="1800">
              <a:latin typeface="Barlow"/>
              <a:ea typeface="Barlow"/>
              <a:cs typeface="Barlow"/>
              <a:sym typeface="Barlow"/>
            </a:endParaRPr>
          </a:p>
          <a:p>
            <a:pPr indent="-200658" lvl="0" marL="457200" rtl="0" algn="l">
              <a:lnSpc>
                <a:spcPct val="150000"/>
              </a:lnSpc>
              <a:spcBef>
                <a:spcPts val="0"/>
              </a:spcBef>
              <a:spcAft>
                <a:spcPts val="0"/>
              </a:spcAft>
              <a:buClr>
                <a:schemeClr val="dk1"/>
              </a:buClr>
              <a:buSzPts val="1000"/>
              <a:buFont typeface="Barlow"/>
              <a:buChar char="⮕"/>
            </a:pPr>
            <a:r>
              <a:rPr b="1" i="1" lang="en" sz="1800">
                <a:latin typeface="Barlow"/>
                <a:ea typeface="Barlow"/>
                <a:cs typeface="Barlow"/>
                <a:sym typeface="Barlow"/>
              </a:rPr>
              <a:t>Both AI and human graders rated assisted work as higher quality.</a:t>
            </a:r>
            <a:endParaRPr b="1" i="1" sz="1800">
              <a:latin typeface="Barlow"/>
              <a:ea typeface="Barlow"/>
              <a:cs typeface="Barlow"/>
              <a:sym typeface="Barlow"/>
            </a:endParaRPr>
          </a:p>
        </p:txBody>
      </p:sp>
      <p:sp>
        <p:nvSpPr>
          <p:cNvPr id="2253" name="Google Shape;2253;p241"/>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5 Minutes</a:t>
            </a:r>
            <a:endParaRPr b="1" i="0" sz="1000" u="none" cap="none" strike="noStrike">
              <a:solidFill>
                <a:schemeClr val="dk1"/>
              </a:solidFill>
              <a:latin typeface="Barlow Condensed"/>
              <a:ea typeface="Barlow Condensed"/>
              <a:cs typeface="Barlow Condensed"/>
              <a:sym typeface="Barlow Condensed"/>
            </a:endParaRPr>
          </a:p>
        </p:txBody>
      </p:sp>
      <p:sp>
        <p:nvSpPr>
          <p:cNvPr id="2254" name="Google Shape;2254;p241"/>
          <p:cNvSpPr txBox="1"/>
          <p:nvPr>
            <p:ph type="ctrTitle"/>
          </p:nvPr>
        </p:nvSpPr>
        <p:spPr>
          <a:xfrm>
            <a:off x="2067350" y="338325"/>
            <a:ext cx="57900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BUILDING A DESIRABILITY “LIGHT HOUSE”</a:t>
            </a:r>
            <a:endParaRPr/>
          </a:p>
        </p:txBody>
      </p:sp>
      <p:sp>
        <p:nvSpPr>
          <p:cNvPr id="2255" name="Google Shape;2255;p241"/>
          <p:cNvSpPr txBox="1"/>
          <p:nvPr>
            <p:ph idx="2" type="subTitle"/>
          </p:nvPr>
        </p:nvSpPr>
        <p:spPr>
          <a:xfrm>
            <a:off x="1166850" y="1085875"/>
            <a:ext cx="60954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sz="2000"/>
              <a:t>An experiment in using GPT-4 to augment consulting work:</a:t>
            </a:r>
            <a:endParaRPr sz="2000"/>
          </a:p>
        </p:txBody>
      </p:sp>
      <p:pic>
        <p:nvPicPr>
          <p:cNvPr id="2256" name="Google Shape;2256;p241"/>
          <p:cNvPicPr preferRelativeResize="0"/>
          <p:nvPr/>
        </p:nvPicPr>
        <p:blipFill rotWithShape="1">
          <a:blip r:embed="rId3">
            <a:alphaModFix/>
          </a:blip>
          <a:srcRect b="0" l="0" r="0" t="0"/>
          <a:stretch/>
        </p:blipFill>
        <p:spPr>
          <a:xfrm>
            <a:off x="7317547" y="981472"/>
            <a:ext cx="1310100" cy="52501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5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60" name="Shape 2260"/>
        <p:cNvGrpSpPr/>
        <p:nvPr/>
      </p:nvGrpSpPr>
      <p:grpSpPr>
        <a:xfrm>
          <a:off x="0" y="0"/>
          <a:ext cx="0" cy="0"/>
          <a:chOff x="0" y="0"/>
          <a:chExt cx="0" cy="0"/>
        </a:xfrm>
      </p:grpSpPr>
      <p:sp>
        <p:nvSpPr>
          <p:cNvPr id="2261" name="Google Shape;2261;p242"/>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Think About It: Performance Boost 🤔</a:t>
            </a:r>
            <a:endParaRPr/>
          </a:p>
        </p:txBody>
      </p:sp>
      <p:sp>
        <p:nvSpPr>
          <p:cNvPr id="2262" name="Google Shape;2262;p242"/>
          <p:cNvSpPr txBox="1"/>
          <p:nvPr>
            <p:ph idx="4294967295" type="body"/>
          </p:nvPr>
        </p:nvSpPr>
        <p:spPr>
          <a:xfrm>
            <a:off x="457200" y="1503375"/>
            <a:ext cx="7431300" cy="1403700"/>
          </a:xfrm>
          <a:prstGeom prst="rect">
            <a:avLst/>
          </a:prstGeom>
          <a:solidFill>
            <a:schemeClr val="accent2"/>
          </a:solid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91440" marR="91440" rtl="0" algn="l">
              <a:lnSpc>
                <a:spcPct val="115000"/>
              </a:lnSpc>
              <a:spcBef>
                <a:spcPts val="0"/>
              </a:spcBef>
              <a:spcAft>
                <a:spcPts val="1000"/>
              </a:spcAft>
              <a:buSzPts val="1000"/>
              <a:buNone/>
            </a:pPr>
            <a:r>
              <a:rPr lang="en" sz="2400">
                <a:solidFill>
                  <a:schemeClr val="lt1"/>
                </a:solidFill>
              </a:rPr>
              <a:t>Guess the </a:t>
            </a:r>
            <a:r>
              <a:rPr lang="en" sz="2400">
                <a:solidFill>
                  <a:schemeClr val="lt1"/>
                </a:solidFill>
              </a:rPr>
              <a:t>performance boost (%)</a:t>
            </a:r>
            <a:r>
              <a:rPr lang="en" sz="2400">
                <a:solidFill>
                  <a:schemeClr val="lt1"/>
                </a:solidFill>
              </a:rPr>
              <a:t> for the </a:t>
            </a:r>
            <a:r>
              <a:rPr lang="en" sz="2400">
                <a:solidFill>
                  <a:schemeClr val="lt1"/>
                </a:solidFill>
              </a:rPr>
              <a:t>lowest</a:t>
            </a:r>
            <a:r>
              <a:rPr lang="en" sz="2400">
                <a:solidFill>
                  <a:schemeClr val="lt1"/>
                </a:solidFill>
              </a:rPr>
              <a:t> performing consultants when working with GPT-4</a:t>
            </a:r>
            <a:endParaRPr sz="2400">
              <a:solidFill>
                <a:schemeClr val="lt1"/>
              </a:solidFill>
            </a:endParaRPr>
          </a:p>
        </p:txBody>
      </p:sp>
      <p:sp>
        <p:nvSpPr>
          <p:cNvPr id="2263" name="Google Shape;2263;p24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2264" name="Google Shape;2264;p242"/>
          <p:cNvGrpSpPr/>
          <p:nvPr/>
        </p:nvGrpSpPr>
        <p:grpSpPr>
          <a:xfrm>
            <a:off x="457188" y="3169500"/>
            <a:ext cx="2540763" cy="805500"/>
            <a:chOff x="606600" y="3588075"/>
            <a:chExt cx="2540763" cy="805500"/>
          </a:xfrm>
        </p:grpSpPr>
        <p:sp>
          <p:nvSpPr>
            <p:cNvPr id="2265" name="Google Shape;2265;p242"/>
            <p:cNvSpPr/>
            <p:nvPr/>
          </p:nvSpPr>
          <p:spPr>
            <a:xfrm>
              <a:off x="606600" y="3588075"/>
              <a:ext cx="2540700" cy="805500"/>
            </a:xfrm>
            <a:prstGeom prst="roundRect">
              <a:avLst>
                <a:gd fmla="val 16667" name="adj"/>
              </a:avLst>
            </a:prstGeom>
            <a:solidFill>
              <a:srgbClr val="EFEFEF"/>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242"/>
            <p:cNvSpPr txBox="1"/>
            <p:nvPr/>
          </p:nvSpPr>
          <p:spPr>
            <a:xfrm>
              <a:off x="1415763" y="3672450"/>
              <a:ext cx="1731600" cy="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1300"/>
                <a:buFont typeface="Arial"/>
                <a:buNone/>
              </a:pPr>
              <a:r>
                <a:rPr b="1" i="0" lang="en" sz="1300" u="none" cap="none" strike="noStrike">
                  <a:solidFill>
                    <a:srgbClr val="000000"/>
                  </a:solidFill>
                  <a:latin typeface="Proxima Nova"/>
                  <a:ea typeface="Proxima Nova"/>
                  <a:cs typeface="Proxima Nova"/>
                  <a:sym typeface="Proxima Nova"/>
                </a:rPr>
                <a:t>Type your response in the chat. </a:t>
              </a:r>
              <a:endParaRPr b="0" i="0" sz="1300" u="none" cap="none" strike="noStrike">
                <a:solidFill>
                  <a:srgbClr val="000000"/>
                </a:solidFill>
                <a:latin typeface="Arial"/>
                <a:ea typeface="Arial"/>
                <a:cs typeface="Arial"/>
                <a:sym typeface="Arial"/>
              </a:endParaRPr>
            </a:p>
          </p:txBody>
        </p:sp>
        <p:pic>
          <p:nvPicPr>
            <p:cNvPr id="2267" name="Google Shape;2267;p242"/>
            <p:cNvPicPr preferRelativeResize="0"/>
            <p:nvPr/>
          </p:nvPicPr>
          <p:blipFill rotWithShape="1">
            <a:blip r:embed="rId3">
              <a:alphaModFix/>
            </a:blip>
            <a:srcRect b="0" l="0" r="0" t="0"/>
            <a:stretch/>
          </p:blipFill>
          <p:spPr>
            <a:xfrm>
              <a:off x="845898" y="3698412"/>
              <a:ext cx="548699" cy="548671"/>
            </a:xfrm>
            <a:prstGeom prst="rect">
              <a:avLst/>
            </a:prstGeom>
            <a:noFill/>
            <a:ln>
              <a:noFill/>
            </a:ln>
            <a:effectLst>
              <a:outerShdw blurRad="57150" rotWithShape="0" algn="bl" dir="5400000" dist="19050">
                <a:srgbClr val="000000">
                  <a:alpha val="49800"/>
                </a:srgbClr>
              </a:outerShdw>
            </a:effectLst>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71" name="Shape 2271"/>
        <p:cNvGrpSpPr/>
        <p:nvPr/>
      </p:nvGrpSpPr>
      <p:grpSpPr>
        <a:xfrm>
          <a:off x="0" y="0"/>
          <a:ext cx="0" cy="0"/>
          <a:chOff x="0" y="0"/>
          <a:chExt cx="0" cy="0"/>
        </a:xfrm>
      </p:grpSpPr>
      <p:sp>
        <p:nvSpPr>
          <p:cNvPr id="2272" name="Google Shape;2272;p243"/>
          <p:cNvSpPr/>
          <p:nvPr/>
        </p:nvSpPr>
        <p:spPr>
          <a:xfrm>
            <a:off x="457200" y="1309450"/>
            <a:ext cx="2502900" cy="2414700"/>
          </a:xfrm>
          <a:prstGeom prst="ellipse">
            <a:avLst/>
          </a:prstGeom>
          <a:solidFill>
            <a:srgbClr val="FFCD34"/>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Barlow"/>
                <a:ea typeface="Barlow"/>
                <a:cs typeface="Barlow"/>
                <a:sym typeface="Barlow"/>
              </a:rPr>
              <a:t>“The consultants who scored the worst [in initial tests] had the biggest jump in their overall performance, </a:t>
            </a:r>
            <a:r>
              <a:rPr b="1" i="0" lang="en" sz="1600" u="none" cap="none" strike="noStrike">
                <a:solidFill>
                  <a:srgbClr val="000000"/>
                </a:solidFill>
                <a:latin typeface="Barlow"/>
                <a:ea typeface="Barlow"/>
                <a:cs typeface="Barlow"/>
                <a:sym typeface="Barlow"/>
              </a:rPr>
              <a:t>43%</a:t>
            </a:r>
            <a:r>
              <a:rPr b="0" i="0" lang="en" sz="1600" u="none" cap="none" strike="noStrike">
                <a:solidFill>
                  <a:srgbClr val="000000"/>
                </a:solidFill>
                <a:latin typeface="Barlow"/>
                <a:ea typeface="Barlow"/>
                <a:cs typeface="Barlow"/>
                <a:sym typeface="Barlow"/>
              </a:rPr>
              <a:t>.”</a:t>
            </a:r>
            <a:endParaRPr b="0" i="0" sz="1200" u="none" cap="none" strike="noStrike">
              <a:solidFill>
                <a:srgbClr val="000000"/>
              </a:solidFill>
              <a:latin typeface="Nunito"/>
              <a:ea typeface="Nunito"/>
              <a:cs typeface="Nunito"/>
              <a:sym typeface="Nunito"/>
            </a:endParaRPr>
          </a:p>
        </p:txBody>
      </p:sp>
      <p:sp>
        <p:nvSpPr>
          <p:cNvPr id="2273" name="Google Shape;2273;p243"/>
          <p:cNvSpPr/>
          <p:nvPr/>
        </p:nvSpPr>
        <p:spPr>
          <a:xfrm rot="5400000">
            <a:off x="3565901" y="3455937"/>
            <a:ext cx="887100" cy="1659900"/>
          </a:xfrm>
          <a:prstGeom prst="rect">
            <a:avLst/>
          </a:prstGeom>
          <a:solidFill>
            <a:srgbClr val="3740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243"/>
          <p:cNvSpPr/>
          <p:nvPr/>
        </p:nvSpPr>
        <p:spPr>
          <a:xfrm rot="5400000">
            <a:off x="4737725" y="2968738"/>
            <a:ext cx="1847100" cy="16641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243"/>
          <p:cNvSpPr/>
          <p:nvPr/>
        </p:nvSpPr>
        <p:spPr>
          <a:xfrm rot="5400000">
            <a:off x="5840490" y="2412382"/>
            <a:ext cx="2963700" cy="1660200"/>
          </a:xfrm>
          <a:prstGeom prst="rect">
            <a:avLst/>
          </a:prstGeom>
          <a:solidFill>
            <a:srgbClr val="37408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Barlow Semi Condensed"/>
                <a:ea typeface="Barlow Semi Condensed"/>
                <a:cs typeface="Barlow Semi Condensed"/>
                <a:sym typeface="Barlow Semi Condensed"/>
              </a:rPr>
              <a:t> </a:t>
            </a:r>
            <a:endParaRPr b="0" i="0" sz="1400" u="none" cap="none" strike="noStrike">
              <a:solidFill>
                <a:srgbClr val="000000"/>
              </a:solidFill>
              <a:latin typeface="Barlow Semi Condensed"/>
              <a:ea typeface="Barlow Semi Condensed"/>
              <a:cs typeface="Barlow Semi Condensed"/>
              <a:sym typeface="Barlow Semi Condensed"/>
            </a:endParaRPr>
          </a:p>
        </p:txBody>
      </p:sp>
      <p:sp>
        <p:nvSpPr>
          <p:cNvPr id="2276" name="Google Shape;2276;p243"/>
          <p:cNvSpPr txBox="1"/>
          <p:nvPr/>
        </p:nvSpPr>
        <p:spPr>
          <a:xfrm>
            <a:off x="6387838" y="616049"/>
            <a:ext cx="1991700" cy="14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en" sz="4400" u="none" cap="none" strike="noStrike">
                <a:solidFill>
                  <a:srgbClr val="374085"/>
                </a:solidFill>
                <a:latin typeface="Barlow Condensed"/>
                <a:ea typeface="Barlow Condensed"/>
                <a:cs typeface="Barlow Condensed"/>
                <a:sym typeface="Barlow Condensed"/>
              </a:rPr>
              <a:t>+</a:t>
            </a:r>
            <a:r>
              <a:rPr b="1" i="0" lang="en" sz="8800" u="none" cap="none" strike="noStrike">
                <a:solidFill>
                  <a:srgbClr val="374085"/>
                </a:solidFill>
                <a:latin typeface="Barlow Condensed"/>
                <a:ea typeface="Barlow Condensed"/>
                <a:cs typeface="Barlow Condensed"/>
                <a:sym typeface="Barlow Condensed"/>
              </a:rPr>
              <a:t>40</a:t>
            </a:r>
            <a:r>
              <a:rPr b="1" i="0" lang="en" sz="4400" u="none" cap="none" strike="noStrike">
                <a:solidFill>
                  <a:srgbClr val="374085"/>
                </a:solidFill>
                <a:latin typeface="Barlow Condensed"/>
                <a:ea typeface="Barlow Condensed"/>
                <a:cs typeface="Barlow Condensed"/>
                <a:sym typeface="Barlow Condensed"/>
              </a:rPr>
              <a:t>%</a:t>
            </a:r>
            <a:endParaRPr b="1" i="0" sz="4400" u="none" cap="none" strike="noStrike">
              <a:solidFill>
                <a:srgbClr val="374085"/>
              </a:solidFill>
              <a:latin typeface="Barlow Condensed"/>
              <a:ea typeface="Barlow Condensed"/>
              <a:cs typeface="Barlow Condensed"/>
              <a:sym typeface="Barlow Condensed"/>
            </a:endParaRPr>
          </a:p>
        </p:txBody>
      </p:sp>
      <p:sp>
        <p:nvSpPr>
          <p:cNvPr id="2277" name="Google Shape;2277;p243"/>
          <p:cNvSpPr txBox="1"/>
          <p:nvPr/>
        </p:nvSpPr>
        <p:spPr>
          <a:xfrm>
            <a:off x="4922476" y="2949713"/>
            <a:ext cx="1470000" cy="2091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lt1"/>
                </a:solidFill>
                <a:latin typeface="Barlow Semi Condensed"/>
                <a:ea typeface="Barlow Semi Condensed"/>
                <a:cs typeface="Barlow Semi Condensed"/>
                <a:sym typeface="Barlow Semi Condensed"/>
              </a:rPr>
              <a:t>quicker task completion</a:t>
            </a:r>
            <a:endParaRPr b="0" i="0" sz="1800" u="none" cap="none" strike="noStrike">
              <a:solidFill>
                <a:srgbClr val="000000"/>
              </a:solidFill>
              <a:latin typeface="Proxima Nova"/>
              <a:ea typeface="Proxima Nova"/>
              <a:cs typeface="Proxima Nova"/>
              <a:sym typeface="Proxima Nova"/>
            </a:endParaRPr>
          </a:p>
        </p:txBody>
      </p:sp>
      <p:sp>
        <p:nvSpPr>
          <p:cNvPr id="2278" name="Google Shape;2278;p243"/>
          <p:cNvSpPr txBox="1"/>
          <p:nvPr>
            <p:ph type="title"/>
          </p:nvPr>
        </p:nvSpPr>
        <p:spPr>
          <a:xfrm>
            <a:off x="457200" y="457200"/>
            <a:ext cx="5990700" cy="5106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 Large Enough Boost to Provide Value?</a:t>
            </a:r>
            <a:endParaRPr b="0"/>
          </a:p>
        </p:txBody>
      </p:sp>
      <p:sp>
        <p:nvSpPr>
          <p:cNvPr id="2279" name="Google Shape;2279;p24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80" name="Google Shape;2280;p243"/>
          <p:cNvSpPr txBox="1"/>
          <p:nvPr/>
        </p:nvSpPr>
        <p:spPr>
          <a:xfrm>
            <a:off x="3276000" y="3837531"/>
            <a:ext cx="1470000" cy="69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chemeClr val="lt1"/>
                </a:solidFill>
                <a:latin typeface="Barlow Semi Condensed"/>
                <a:ea typeface="Barlow Semi Condensed"/>
                <a:cs typeface="Barlow Semi Condensed"/>
                <a:sym typeface="Barlow Semi Condensed"/>
              </a:rPr>
              <a:t>more tasks finished</a:t>
            </a:r>
            <a:endParaRPr b="0" i="0" sz="1800" u="none" cap="none" strike="noStrike">
              <a:solidFill>
                <a:schemeClr val="lt1"/>
              </a:solidFill>
              <a:latin typeface="Barlow Semi Condensed"/>
              <a:ea typeface="Barlow Semi Condensed"/>
              <a:cs typeface="Barlow Semi Condensed"/>
              <a:sym typeface="Barlow Semi Condensed"/>
            </a:endParaRPr>
          </a:p>
        </p:txBody>
      </p:sp>
      <p:sp>
        <p:nvSpPr>
          <p:cNvPr id="2281" name="Google Shape;2281;p243"/>
          <p:cNvSpPr txBox="1"/>
          <p:nvPr/>
        </p:nvSpPr>
        <p:spPr>
          <a:xfrm>
            <a:off x="4723651" y="1710825"/>
            <a:ext cx="2026800" cy="1419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600"/>
              <a:buFont typeface="Arial"/>
              <a:buNone/>
            </a:pPr>
            <a:r>
              <a:rPr b="1" i="0" lang="en" sz="4400" u="none" cap="none" strike="noStrike">
                <a:solidFill>
                  <a:srgbClr val="E41F26"/>
                </a:solidFill>
                <a:latin typeface="Barlow Condensed"/>
                <a:ea typeface="Barlow Condensed"/>
                <a:cs typeface="Barlow Condensed"/>
                <a:sym typeface="Barlow Condensed"/>
              </a:rPr>
              <a:t>+</a:t>
            </a:r>
            <a:r>
              <a:rPr b="1" i="0" lang="en" sz="9000" u="none" cap="none" strike="noStrike">
                <a:solidFill>
                  <a:srgbClr val="E41F26"/>
                </a:solidFill>
                <a:latin typeface="Barlow Condensed"/>
                <a:ea typeface="Barlow Condensed"/>
                <a:cs typeface="Barlow Condensed"/>
                <a:sym typeface="Barlow Condensed"/>
              </a:rPr>
              <a:t>25</a:t>
            </a:r>
            <a:r>
              <a:rPr b="1" i="0" lang="en" sz="4400" u="none" cap="none" strike="noStrike">
                <a:solidFill>
                  <a:srgbClr val="E41F26"/>
                </a:solidFill>
                <a:latin typeface="Barlow Condensed"/>
                <a:ea typeface="Barlow Condensed"/>
                <a:cs typeface="Barlow Condensed"/>
                <a:sym typeface="Barlow Condensed"/>
              </a:rPr>
              <a:t>%</a:t>
            </a:r>
            <a:endParaRPr b="1" i="0" sz="4400" u="none" cap="none" strike="noStrike">
              <a:solidFill>
                <a:srgbClr val="E41F26"/>
              </a:solidFill>
              <a:latin typeface="Barlow Condensed"/>
              <a:ea typeface="Barlow Condensed"/>
              <a:cs typeface="Barlow Condensed"/>
              <a:sym typeface="Barlow Condensed"/>
            </a:endParaRPr>
          </a:p>
        </p:txBody>
      </p:sp>
      <p:sp>
        <p:nvSpPr>
          <p:cNvPr id="2282" name="Google Shape;2282;p243"/>
          <p:cNvSpPr txBox="1"/>
          <p:nvPr/>
        </p:nvSpPr>
        <p:spPr>
          <a:xfrm>
            <a:off x="3037150" y="2660087"/>
            <a:ext cx="1808400" cy="141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9600"/>
              <a:buFont typeface="Arial"/>
              <a:buNone/>
            </a:pPr>
            <a:r>
              <a:rPr b="1" i="0" lang="en" sz="4400" u="none" cap="none" strike="noStrike">
                <a:solidFill>
                  <a:srgbClr val="374085"/>
                </a:solidFill>
                <a:latin typeface="Barlow Condensed"/>
                <a:ea typeface="Barlow Condensed"/>
                <a:cs typeface="Barlow Condensed"/>
                <a:sym typeface="Barlow Condensed"/>
              </a:rPr>
              <a:t>+</a:t>
            </a:r>
            <a:r>
              <a:rPr b="1" i="0" lang="en" sz="9000" u="none" cap="none" strike="noStrike">
                <a:solidFill>
                  <a:srgbClr val="374085"/>
                </a:solidFill>
                <a:latin typeface="Barlow Condensed"/>
                <a:ea typeface="Barlow Condensed"/>
                <a:cs typeface="Barlow Condensed"/>
                <a:sym typeface="Barlow Condensed"/>
              </a:rPr>
              <a:t>12</a:t>
            </a:r>
            <a:r>
              <a:rPr b="1" i="0" lang="en" sz="4400" u="none" cap="none" strike="noStrike">
                <a:solidFill>
                  <a:srgbClr val="374085"/>
                </a:solidFill>
                <a:latin typeface="Barlow Condensed"/>
                <a:ea typeface="Barlow Condensed"/>
                <a:cs typeface="Barlow Condensed"/>
                <a:sym typeface="Barlow Condensed"/>
              </a:rPr>
              <a:t>%</a:t>
            </a:r>
            <a:endParaRPr b="1" i="0" sz="4400" u="none" cap="none" strike="noStrike">
              <a:solidFill>
                <a:srgbClr val="374085"/>
              </a:solidFill>
              <a:latin typeface="Barlow Condensed"/>
              <a:ea typeface="Barlow Condensed"/>
              <a:cs typeface="Barlow Condensed"/>
              <a:sym typeface="Barlow Condensed"/>
            </a:endParaRPr>
          </a:p>
        </p:txBody>
      </p:sp>
      <p:sp>
        <p:nvSpPr>
          <p:cNvPr id="2283" name="Google Shape;2283;p243"/>
          <p:cNvSpPr txBox="1"/>
          <p:nvPr/>
        </p:nvSpPr>
        <p:spPr>
          <a:xfrm>
            <a:off x="6569089" y="1813025"/>
            <a:ext cx="1512300" cy="2652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800" u="none" cap="none" strike="noStrike">
                <a:solidFill>
                  <a:schemeClr val="lt1"/>
                </a:solidFill>
                <a:latin typeface="Barlow Semi Condensed"/>
                <a:ea typeface="Barlow Semi Condensed"/>
                <a:cs typeface="Barlow Semi Condensed"/>
                <a:sym typeface="Barlow Semi Condensed"/>
              </a:rPr>
              <a:t>higher quality results.</a:t>
            </a:r>
            <a:endParaRPr b="0" i="0" sz="1800" u="none" cap="none" strike="noStrike">
              <a:solidFill>
                <a:srgbClr val="000000"/>
              </a:solidFill>
              <a:latin typeface="Proxima Nova"/>
              <a:ea typeface="Proxima Nova"/>
              <a:cs typeface="Proxima Nova"/>
              <a:sym typeface="Proxima Nova"/>
            </a:endParaRPr>
          </a:p>
        </p:txBody>
      </p:sp>
      <p:sp>
        <p:nvSpPr>
          <p:cNvPr id="2284" name="Google Shape;2284;p243"/>
          <p:cNvSpPr txBox="1"/>
          <p:nvPr>
            <p:ph type="title"/>
          </p:nvPr>
        </p:nvSpPr>
        <p:spPr>
          <a:xfrm>
            <a:off x="3187575" y="4773100"/>
            <a:ext cx="4939800" cy="348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sz="1700"/>
              <a:t>Consultants using GPT-4</a:t>
            </a:r>
            <a:endParaRPr sz="1700"/>
          </a:p>
          <a:p>
            <a:pPr indent="0" lvl="0" marL="0" rtl="0" algn="l">
              <a:lnSpc>
                <a:spcPct val="90000"/>
              </a:lnSpc>
              <a:spcBef>
                <a:spcPts val="0"/>
              </a:spcBef>
              <a:spcAft>
                <a:spcPts val="0"/>
              </a:spcAft>
              <a:buSzPts val="3000"/>
              <a:buNone/>
            </a:pPr>
            <a:r>
              <a:rPr b="0" lang="en" sz="700"/>
              <a:t>Versus the control group</a:t>
            </a:r>
            <a:endParaRPr b="0"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2" name="Shape 1842"/>
        <p:cNvGrpSpPr/>
        <p:nvPr/>
      </p:nvGrpSpPr>
      <p:grpSpPr>
        <a:xfrm>
          <a:off x="0" y="0"/>
          <a:ext cx="0" cy="0"/>
          <a:chOff x="0" y="0"/>
          <a:chExt cx="0" cy="0"/>
        </a:xfrm>
      </p:grpSpPr>
      <p:sp>
        <p:nvSpPr>
          <p:cNvPr id="1843" name="Google Shape;1843;p208"/>
          <p:cNvSpPr txBox="1"/>
          <p:nvPr>
            <p:ph type="title"/>
          </p:nvPr>
        </p:nvSpPr>
        <p:spPr>
          <a:xfrm>
            <a:off x="457200" y="457200"/>
            <a:ext cx="7315200" cy="36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Meet Your Instructors</a:t>
            </a:r>
            <a:endParaRPr/>
          </a:p>
        </p:txBody>
      </p:sp>
      <p:sp>
        <p:nvSpPr>
          <p:cNvPr id="1844" name="Google Shape;1844;p208"/>
          <p:cNvSpPr txBox="1"/>
          <p:nvPr>
            <p:ph idx="1" type="subTitle"/>
          </p:nvPr>
        </p:nvSpPr>
        <p:spPr>
          <a:xfrm>
            <a:off x="2967275" y="2100350"/>
            <a:ext cx="4514100" cy="1629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NAME, TITLE</a:t>
            </a:r>
            <a:endParaRPr/>
          </a:p>
        </p:txBody>
      </p:sp>
      <p:sp>
        <p:nvSpPr>
          <p:cNvPr id="1845" name="Google Shape;1845;p20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6" name="Google Shape;1846;p208"/>
          <p:cNvSpPr/>
          <p:nvPr>
            <p:ph idx="3" type="pic"/>
          </p:nvPr>
        </p:nvSpPr>
        <p:spPr>
          <a:xfrm>
            <a:off x="690775" y="1772900"/>
            <a:ext cx="2139900" cy="2139900"/>
          </a:xfrm>
          <a:prstGeom prst="ellipse">
            <a:avLst/>
          </a:prstGeom>
        </p:spPr>
      </p:sp>
      <p:sp>
        <p:nvSpPr>
          <p:cNvPr id="1847" name="Google Shape;1847;p208"/>
          <p:cNvSpPr txBox="1"/>
          <p:nvPr>
            <p:ph idx="2" type="body"/>
          </p:nvPr>
        </p:nvSpPr>
        <p:spPr>
          <a:xfrm>
            <a:off x="2967275" y="2353800"/>
            <a:ext cx="6248100" cy="1378200"/>
          </a:xfrm>
          <a:prstGeom prst="rect">
            <a:avLst/>
          </a:prstGeom>
        </p:spPr>
        <p:txBody>
          <a:bodyPr anchorCtr="0" anchor="t" bIns="0" lIns="0" spcFirstLastPara="1" rIns="0" wrap="square" tIns="0">
            <a:noAutofit/>
          </a:bodyPr>
          <a:lstStyle/>
          <a:p>
            <a:pPr indent="-311150" lvl="0" marL="457200" rtl="0" algn="l">
              <a:lnSpc>
                <a:spcPct val="100000"/>
              </a:lnSpc>
              <a:spcBef>
                <a:spcPts val="0"/>
              </a:spcBef>
              <a:spcAft>
                <a:spcPts val="600"/>
              </a:spcAft>
              <a:buSzPts val="1300"/>
              <a:buFont typeface="Proxima Nova"/>
              <a:buChar char="➔"/>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88" name="Shape 2288"/>
        <p:cNvGrpSpPr/>
        <p:nvPr/>
      </p:nvGrpSpPr>
      <p:grpSpPr>
        <a:xfrm>
          <a:off x="0" y="0"/>
          <a:ext cx="0" cy="0"/>
          <a:chOff x="0" y="0"/>
          <a:chExt cx="0" cy="0"/>
        </a:xfrm>
      </p:grpSpPr>
      <p:sp>
        <p:nvSpPr>
          <p:cNvPr id="2289" name="Google Shape;2289;p244"/>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High vs. Low Consequences </a:t>
            </a:r>
            <a:endParaRPr/>
          </a:p>
        </p:txBody>
      </p:sp>
      <p:sp>
        <p:nvSpPr>
          <p:cNvPr id="2290" name="Google Shape;2290;p244"/>
          <p:cNvSpPr txBox="1"/>
          <p:nvPr>
            <p:ph idx="12" type="sldNum"/>
          </p:nvPr>
        </p:nvSpPr>
        <p:spPr>
          <a:xfrm>
            <a:off x="120190" y="464217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91" name="Google Shape;2291;p244"/>
          <p:cNvSpPr txBox="1"/>
          <p:nvPr>
            <p:ph idx="3" type="sldNum"/>
          </p:nvPr>
        </p:nvSpPr>
        <p:spPr>
          <a:xfrm>
            <a:off x="120190" y="464217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292" name="Google Shape;2292;p244"/>
          <p:cNvPicPr preferRelativeResize="0"/>
          <p:nvPr/>
        </p:nvPicPr>
        <p:blipFill>
          <a:blip r:embed="rId3">
            <a:alphaModFix/>
          </a:blip>
          <a:stretch>
            <a:fillRect/>
          </a:stretch>
        </p:blipFill>
        <p:spPr>
          <a:xfrm>
            <a:off x="257351" y="1664250"/>
            <a:ext cx="3847849" cy="2566475"/>
          </a:xfrm>
          <a:prstGeom prst="rect">
            <a:avLst/>
          </a:prstGeom>
          <a:noFill/>
          <a:ln>
            <a:noFill/>
          </a:ln>
        </p:spPr>
      </p:pic>
      <p:sp>
        <p:nvSpPr>
          <p:cNvPr id="2293" name="Google Shape;2293;p244"/>
          <p:cNvSpPr txBox="1"/>
          <p:nvPr>
            <p:ph idx="2" type="body"/>
          </p:nvPr>
        </p:nvSpPr>
        <p:spPr>
          <a:xfrm>
            <a:off x="4273450" y="2782600"/>
            <a:ext cx="5559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sz="2700"/>
              <a:t>Vs. </a:t>
            </a:r>
            <a:endParaRPr sz="2700"/>
          </a:p>
        </p:txBody>
      </p:sp>
      <p:pic>
        <p:nvPicPr>
          <p:cNvPr id="2294" name="Google Shape;2294;p244"/>
          <p:cNvPicPr preferRelativeResize="0"/>
          <p:nvPr/>
        </p:nvPicPr>
        <p:blipFill>
          <a:blip r:embed="rId4">
            <a:alphaModFix/>
          </a:blip>
          <a:stretch>
            <a:fillRect/>
          </a:stretch>
        </p:blipFill>
        <p:spPr>
          <a:xfrm>
            <a:off x="1516775" y="893348"/>
            <a:ext cx="1138749" cy="847426"/>
          </a:xfrm>
          <a:prstGeom prst="rect">
            <a:avLst/>
          </a:prstGeom>
          <a:noFill/>
          <a:ln>
            <a:noFill/>
          </a:ln>
        </p:spPr>
      </p:pic>
      <p:pic>
        <p:nvPicPr>
          <p:cNvPr id="2295" name="Google Shape;2295;p244"/>
          <p:cNvPicPr preferRelativeResize="0"/>
          <p:nvPr/>
        </p:nvPicPr>
        <p:blipFill>
          <a:blip r:embed="rId5">
            <a:alphaModFix/>
          </a:blip>
          <a:stretch>
            <a:fillRect/>
          </a:stretch>
        </p:blipFill>
        <p:spPr>
          <a:xfrm>
            <a:off x="6217375" y="851526"/>
            <a:ext cx="1370450" cy="931075"/>
          </a:xfrm>
          <a:prstGeom prst="rect">
            <a:avLst/>
          </a:prstGeom>
          <a:noFill/>
          <a:ln>
            <a:noFill/>
          </a:ln>
        </p:spPr>
      </p:pic>
      <p:pic>
        <p:nvPicPr>
          <p:cNvPr id="2296" name="Google Shape;2296;p244"/>
          <p:cNvPicPr preferRelativeResize="0"/>
          <p:nvPr/>
        </p:nvPicPr>
        <p:blipFill>
          <a:blip r:embed="rId6">
            <a:alphaModFix/>
          </a:blip>
          <a:stretch>
            <a:fillRect/>
          </a:stretch>
        </p:blipFill>
        <p:spPr>
          <a:xfrm>
            <a:off x="4997600" y="1676864"/>
            <a:ext cx="3809997" cy="254123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00" name="Shape 2300"/>
        <p:cNvGrpSpPr/>
        <p:nvPr/>
      </p:nvGrpSpPr>
      <p:grpSpPr>
        <a:xfrm>
          <a:off x="0" y="0"/>
          <a:ext cx="0" cy="0"/>
          <a:chOff x="0" y="0"/>
          <a:chExt cx="0" cy="0"/>
        </a:xfrm>
      </p:grpSpPr>
      <p:sp>
        <p:nvSpPr>
          <p:cNvPr id="2301" name="Google Shape;2301;p245"/>
          <p:cNvSpPr txBox="1"/>
          <p:nvPr>
            <p:ph type="title"/>
          </p:nvPr>
        </p:nvSpPr>
        <p:spPr>
          <a:xfrm>
            <a:off x="457200" y="326075"/>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Core AI Considerations in Viability </a:t>
            </a:r>
            <a:endParaRPr/>
          </a:p>
        </p:txBody>
      </p:sp>
      <p:sp>
        <p:nvSpPr>
          <p:cNvPr id="2302" name="Google Shape;2302;p24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3" name="Google Shape;2303;p245"/>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04" name="Google Shape;2304;p245"/>
          <p:cNvSpPr txBox="1"/>
          <p:nvPr/>
        </p:nvSpPr>
        <p:spPr>
          <a:xfrm>
            <a:off x="731625" y="1148850"/>
            <a:ext cx="35325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1"/>
                </a:solidFill>
                <a:highlight>
                  <a:schemeClr val="accent4"/>
                </a:highlight>
                <a:latin typeface="Nunito"/>
                <a:ea typeface="Nunito"/>
                <a:cs typeface="Nunito"/>
                <a:sym typeface="Nunito"/>
              </a:rPr>
              <a:t>Business Model:</a:t>
            </a:r>
            <a:r>
              <a:rPr b="1" lang="en" sz="1800">
                <a:solidFill>
                  <a:schemeClr val="dk1"/>
                </a:solidFill>
                <a:latin typeface="Nunito"/>
                <a:ea typeface="Nunito"/>
                <a:cs typeface="Nunito"/>
                <a:sym typeface="Nunito"/>
              </a:rPr>
              <a:t> </a:t>
            </a:r>
            <a:r>
              <a:rPr lang="en" sz="1800">
                <a:solidFill>
                  <a:schemeClr val="dk1"/>
                </a:solidFill>
                <a:latin typeface="Nunito"/>
                <a:ea typeface="Nunito"/>
                <a:cs typeface="Nunito"/>
                <a:sym typeface="Nunito"/>
              </a:rPr>
              <a:t>Is the cost structure appropriate for the business value?</a:t>
            </a:r>
            <a:endParaRPr sz="1800"/>
          </a:p>
        </p:txBody>
      </p:sp>
      <p:sp>
        <p:nvSpPr>
          <p:cNvPr id="2305" name="Google Shape;2305;p245"/>
          <p:cNvSpPr txBox="1"/>
          <p:nvPr/>
        </p:nvSpPr>
        <p:spPr>
          <a:xfrm>
            <a:off x="731625" y="2356588"/>
            <a:ext cx="35325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1"/>
                </a:solidFill>
                <a:highlight>
                  <a:schemeClr val="accent4"/>
                </a:highlight>
                <a:latin typeface="Nunito"/>
                <a:ea typeface="Nunito"/>
                <a:cs typeface="Nunito"/>
                <a:sym typeface="Nunito"/>
              </a:rPr>
              <a:t>Strategic Positioning:</a:t>
            </a:r>
            <a:r>
              <a:rPr b="1" lang="en" sz="1800">
                <a:solidFill>
                  <a:schemeClr val="dk1"/>
                </a:solidFill>
                <a:latin typeface="Nunito"/>
                <a:ea typeface="Nunito"/>
                <a:cs typeface="Nunito"/>
                <a:sym typeface="Nunito"/>
              </a:rPr>
              <a:t> </a:t>
            </a:r>
            <a:r>
              <a:rPr lang="en" sz="1800">
                <a:solidFill>
                  <a:schemeClr val="dk1"/>
                </a:solidFill>
                <a:latin typeface="Nunito"/>
                <a:ea typeface="Nunito"/>
                <a:cs typeface="Nunito"/>
                <a:sym typeface="Nunito"/>
              </a:rPr>
              <a:t>Does the AI ladder up to a broader company goal? </a:t>
            </a:r>
            <a:endParaRPr sz="1800"/>
          </a:p>
        </p:txBody>
      </p:sp>
      <p:sp>
        <p:nvSpPr>
          <p:cNvPr id="2306" name="Google Shape;2306;p245"/>
          <p:cNvSpPr txBox="1"/>
          <p:nvPr/>
        </p:nvSpPr>
        <p:spPr>
          <a:xfrm>
            <a:off x="731625" y="3564325"/>
            <a:ext cx="35325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800">
                <a:solidFill>
                  <a:schemeClr val="dk1"/>
                </a:solidFill>
                <a:highlight>
                  <a:schemeClr val="accent4"/>
                </a:highlight>
                <a:latin typeface="Nunito"/>
                <a:ea typeface="Nunito"/>
                <a:cs typeface="Nunito"/>
                <a:sym typeface="Nunito"/>
              </a:rPr>
              <a:t>Risk &amp; Compliance:</a:t>
            </a:r>
            <a:r>
              <a:rPr b="1" lang="en" sz="1800">
                <a:solidFill>
                  <a:schemeClr val="dk1"/>
                </a:solidFill>
                <a:latin typeface="Nunito"/>
                <a:ea typeface="Nunito"/>
                <a:cs typeface="Nunito"/>
                <a:sym typeface="Nunito"/>
              </a:rPr>
              <a:t> </a:t>
            </a:r>
            <a:r>
              <a:rPr lang="en" sz="1800">
                <a:solidFill>
                  <a:schemeClr val="dk1"/>
                </a:solidFill>
                <a:latin typeface="Nunito"/>
                <a:ea typeface="Nunito"/>
                <a:cs typeface="Nunito"/>
                <a:sym typeface="Nunito"/>
              </a:rPr>
              <a:t>Do we have a suitable compliance engine to monitor AI risk? </a:t>
            </a:r>
            <a:endParaRPr sz="1800"/>
          </a:p>
        </p:txBody>
      </p:sp>
      <p:grpSp>
        <p:nvGrpSpPr>
          <p:cNvPr id="2307" name="Google Shape;2307;p245"/>
          <p:cNvGrpSpPr/>
          <p:nvPr/>
        </p:nvGrpSpPr>
        <p:grpSpPr>
          <a:xfrm>
            <a:off x="5310462" y="1306525"/>
            <a:ext cx="3493099" cy="3199027"/>
            <a:chOff x="5310462" y="1306525"/>
            <a:chExt cx="3493099" cy="3199027"/>
          </a:xfrm>
        </p:grpSpPr>
        <p:sp>
          <p:nvSpPr>
            <p:cNvPr id="2308" name="Google Shape;2308;p245"/>
            <p:cNvSpPr/>
            <p:nvPr/>
          </p:nvSpPr>
          <p:spPr>
            <a:xfrm>
              <a:off x="6068061" y="2522552"/>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i="0" u="none" cap="none" strike="noStrike">
                <a:solidFill>
                  <a:srgbClr val="FFFFFF"/>
                </a:solidFill>
                <a:latin typeface="Proxima Nova"/>
                <a:ea typeface="Proxima Nova"/>
                <a:cs typeface="Proxima Nova"/>
                <a:sym typeface="Proxima Nova"/>
              </a:endParaRPr>
            </a:p>
          </p:txBody>
        </p:sp>
        <p:sp>
          <p:nvSpPr>
            <p:cNvPr id="2309" name="Google Shape;2309;p245"/>
            <p:cNvSpPr/>
            <p:nvPr/>
          </p:nvSpPr>
          <p:spPr>
            <a:xfrm>
              <a:off x="6825661" y="1306525"/>
              <a:ext cx="1977900" cy="1983000"/>
            </a:xfrm>
            <a:prstGeom prst="ellipse">
              <a:avLst/>
            </a:prstGeom>
            <a:solidFill>
              <a:srgbClr val="E41F26">
                <a:alpha val="9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u="none" cap="none" strike="noStrike">
                <a:solidFill>
                  <a:srgbClr val="000000"/>
                </a:solidFill>
                <a:latin typeface="Proxima Nova"/>
                <a:ea typeface="Proxima Nova"/>
                <a:cs typeface="Proxima Nova"/>
                <a:sym typeface="Proxima Nova"/>
              </a:endParaRPr>
            </a:p>
          </p:txBody>
        </p:sp>
        <p:sp>
          <p:nvSpPr>
            <p:cNvPr id="2310" name="Google Shape;2310;p245"/>
            <p:cNvSpPr/>
            <p:nvPr/>
          </p:nvSpPr>
          <p:spPr>
            <a:xfrm>
              <a:off x="5310462" y="1306525"/>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u="none" cap="none" strike="noStrike">
                <a:solidFill>
                  <a:srgbClr val="000000"/>
                </a:solidFill>
                <a:latin typeface="Proxima Nova"/>
                <a:ea typeface="Proxima Nova"/>
                <a:cs typeface="Proxima Nova"/>
                <a:sym typeface="Proxima Nova"/>
              </a:endParaRPr>
            </a:p>
          </p:txBody>
        </p:sp>
        <p:sp>
          <p:nvSpPr>
            <p:cNvPr id="2311" name="Google Shape;2311;p245"/>
            <p:cNvSpPr/>
            <p:nvPr/>
          </p:nvSpPr>
          <p:spPr>
            <a:xfrm>
              <a:off x="7147711" y="2043597"/>
              <a:ext cx="13338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u="none" cap="none" strike="noStrike">
                  <a:solidFill>
                    <a:srgbClr val="FFFFFF"/>
                  </a:solidFill>
                  <a:latin typeface="Nunito Sans"/>
                  <a:ea typeface="Nunito Sans"/>
                  <a:cs typeface="Nunito Sans"/>
                  <a:sym typeface="Nunito Sans"/>
                </a:rPr>
                <a:t>BUSINESS </a:t>
              </a:r>
              <a:r>
                <a:rPr b="1" lang="en">
                  <a:solidFill>
                    <a:srgbClr val="FFFFFF"/>
                  </a:solidFill>
                  <a:latin typeface="Nunito Sans"/>
                  <a:ea typeface="Nunito Sans"/>
                  <a:cs typeface="Nunito Sans"/>
                  <a:sym typeface="Nunito Sans"/>
                </a:rPr>
                <a:t>GOALS</a:t>
              </a:r>
              <a:endParaRPr b="1">
                <a:solidFill>
                  <a:srgbClr val="FFFFFF"/>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FFFFFF"/>
                  </a:solidFill>
                  <a:latin typeface="Nunito Sans"/>
                  <a:ea typeface="Nunito Sans"/>
                  <a:cs typeface="Nunito Sans"/>
                  <a:sym typeface="Nunito Sans"/>
                </a:rPr>
                <a:t>(viability)</a:t>
              </a:r>
              <a:endParaRPr>
                <a:solidFill>
                  <a:srgbClr val="FFFFFF"/>
                </a:solidFill>
                <a:latin typeface="Nunito Sans"/>
                <a:ea typeface="Nunito Sans"/>
                <a:cs typeface="Nunito Sans"/>
                <a:sym typeface="Nunito Sans"/>
              </a:endParaRPr>
            </a:p>
          </p:txBody>
        </p:sp>
        <p:sp>
          <p:nvSpPr>
            <p:cNvPr id="2312" name="Google Shape;2312;p245"/>
            <p:cNvSpPr/>
            <p:nvPr/>
          </p:nvSpPr>
          <p:spPr>
            <a:xfrm>
              <a:off x="5392532" y="2043597"/>
              <a:ext cx="18141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a:solidFill>
                    <a:srgbClr val="9E9E9E"/>
                  </a:solidFill>
                  <a:latin typeface="Nunito Sans"/>
                  <a:ea typeface="Nunito Sans"/>
                  <a:cs typeface="Nunito Sans"/>
                  <a:sym typeface="Nunito Sans"/>
                </a:rPr>
                <a:t>USER</a:t>
              </a:r>
              <a:br>
                <a:rPr b="1" lang="en">
                  <a:solidFill>
                    <a:srgbClr val="9E9E9E"/>
                  </a:solidFill>
                  <a:latin typeface="Nunito Sans"/>
                  <a:ea typeface="Nunito Sans"/>
                  <a:cs typeface="Nunito Sans"/>
                  <a:sym typeface="Nunito Sans"/>
                </a:rPr>
              </a:br>
              <a:r>
                <a:rPr b="1" lang="en">
                  <a:solidFill>
                    <a:srgbClr val="9E9E9E"/>
                  </a:solidFill>
                  <a:latin typeface="Nunito Sans"/>
                  <a:ea typeface="Nunito Sans"/>
                  <a:cs typeface="Nunito Sans"/>
                  <a:sym typeface="Nunito Sans"/>
                </a:rPr>
                <a:t>NEEDS</a:t>
              </a:r>
              <a:endParaRPr b="1">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9E9E9E"/>
                  </a:solidFill>
                  <a:latin typeface="Nunito Sans"/>
                  <a:ea typeface="Nunito Sans"/>
                  <a:cs typeface="Nunito Sans"/>
                  <a:sym typeface="Nunito Sans"/>
                </a:rPr>
                <a:t>(desirability)</a:t>
              </a:r>
              <a:endParaRPr>
                <a:solidFill>
                  <a:srgbClr val="9E9E9E"/>
                </a:solidFill>
                <a:latin typeface="Nunito Sans"/>
                <a:ea typeface="Nunito Sans"/>
                <a:cs typeface="Nunito Sans"/>
                <a:sym typeface="Nunito Sans"/>
              </a:endParaRPr>
            </a:p>
          </p:txBody>
        </p:sp>
        <p:sp>
          <p:nvSpPr>
            <p:cNvPr id="2313" name="Google Shape;2313;p245"/>
            <p:cNvSpPr/>
            <p:nvPr/>
          </p:nvSpPr>
          <p:spPr>
            <a:xfrm>
              <a:off x="6182075" y="3538900"/>
              <a:ext cx="1761000" cy="2847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a:solidFill>
                    <a:srgbClr val="9E9E9E"/>
                  </a:solidFill>
                  <a:latin typeface="Nunito Sans"/>
                  <a:ea typeface="Nunito Sans"/>
                  <a:cs typeface="Nunito Sans"/>
                  <a:sym typeface="Nunito Sans"/>
                </a:rPr>
                <a:t>ORGANIZATIONAL CAPABILITIES</a:t>
              </a:r>
              <a:endParaRPr b="1">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9E9E9E"/>
                  </a:solidFill>
                  <a:latin typeface="Nunito Sans"/>
                  <a:ea typeface="Nunito Sans"/>
                  <a:cs typeface="Nunito Sans"/>
                  <a:sym typeface="Nunito Sans"/>
                </a:rPr>
                <a:t>(feasibility)</a:t>
              </a:r>
              <a:endParaRPr>
                <a:solidFill>
                  <a:srgbClr val="9E9E9E"/>
                </a:solidFill>
                <a:latin typeface="Nunito Sans"/>
                <a:ea typeface="Nunito Sans"/>
                <a:cs typeface="Nunito Sans"/>
                <a:sym typeface="Nunito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17" name="Shape 2317"/>
        <p:cNvGrpSpPr/>
        <p:nvPr/>
      </p:nvGrpSpPr>
      <p:grpSpPr>
        <a:xfrm>
          <a:off x="0" y="0"/>
          <a:ext cx="0" cy="0"/>
          <a:chOff x="0" y="0"/>
          <a:chExt cx="0" cy="0"/>
        </a:xfrm>
      </p:grpSpPr>
      <p:sp>
        <p:nvSpPr>
          <p:cNvPr id="2318" name="Google Shape;2318;p246"/>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Different Strategic Approaches to Adoption</a:t>
            </a:r>
            <a:endParaRPr>
              <a:solidFill>
                <a:schemeClr val="dk1"/>
              </a:solidFill>
            </a:endParaRPr>
          </a:p>
        </p:txBody>
      </p:sp>
      <p:sp>
        <p:nvSpPr>
          <p:cNvPr id="2319" name="Google Shape;2319;p246"/>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0" name="Google Shape;2320;p24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21" name="Google Shape;2321;p246"/>
          <p:cNvSpPr txBox="1"/>
          <p:nvPr/>
        </p:nvSpPr>
        <p:spPr>
          <a:xfrm>
            <a:off x="4184550" y="2374950"/>
            <a:ext cx="774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SemiBold"/>
                <a:ea typeface="Barlow Condensed SemiBold"/>
                <a:cs typeface="Barlow Condensed SemiBold"/>
                <a:sym typeface="Barlow Condensed SemiBold"/>
              </a:rPr>
              <a:t>VS. </a:t>
            </a:r>
            <a:endParaRPr sz="3000">
              <a:latin typeface="Barlow Condensed SemiBold"/>
              <a:ea typeface="Barlow Condensed SemiBold"/>
              <a:cs typeface="Barlow Condensed SemiBold"/>
              <a:sym typeface="Barlow Condensed SemiBold"/>
            </a:endParaRPr>
          </a:p>
        </p:txBody>
      </p:sp>
      <p:sp>
        <p:nvSpPr>
          <p:cNvPr id="2322" name="Google Shape;2322;p246"/>
          <p:cNvSpPr txBox="1"/>
          <p:nvPr/>
        </p:nvSpPr>
        <p:spPr>
          <a:xfrm>
            <a:off x="784700" y="1282125"/>
            <a:ext cx="3000000" cy="486000"/>
          </a:xfrm>
          <a:prstGeom prst="rect">
            <a:avLst/>
          </a:prstGeom>
          <a:solidFill>
            <a:srgbClr val="222222"/>
          </a:solidFill>
          <a:ln cap="flat" cmpd="sng" w="19050">
            <a:solidFill>
              <a:srgbClr val="222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FFFFFF"/>
                </a:solidFill>
                <a:latin typeface="Barlow Condensed SemiBold"/>
                <a:ea typeface="Barlow Condensed SemiBold"/>
                <a:cs typeface="Barlow Condensed SemiBold"/>
                <a:sym typeface="Barlow Condensed SemiBold"/>
              </a:rPr>
              <a:t>Transformative</a:t>
            </a:r>
            <a:endParaRPr sz="1800">
              <a:solidFill>
                <a:srgbClr val="FFFFFF"/>
              </a:solidFill>
              <a:latin typeface="Barlow Condensed SemiBold"/>
              <a:ea typeface="Barlow Condensed SemiBold"/>
              <a:cs typeface="Barlow Condensed SemiBold"/>
              <a:sym typeface="Barlow Condensed SemiBold"/>
            </a:endParaRPr>
          </a:p>
        </p:txBody>
      </p:sp>
      <p:sp>
        <p:nvSpPr>
          <p:cNvPr id="2323" name="Google Shape;2323;p246"/>
          <p:cNvSpPr/>
          <p:nvPr/>
        </p:nvSpPr>
        <p:spPr>
          <a:xfrm>
            <a:off x="784700" y="1745625"/>
            <a:ext cx="3000000" cy="2283300"/>
          </a:xfrm>
          <a:prstGeom prst="rect">
            <a:avLst/>
          </a:prstGeom>
          <a:noFill/>
          <a:ln cap="flat" cmpd="sng" w="19050">
            <a:solidFill>
              <a:srgbClr val="222222"/>
            </a:solidFill>
            <a:prstDash val="solid"/>
            <a:round/>
            <a:headEnd len="sm" w="sm" type="none"/>
            <a:tailEnd len="sm" w="sm" type="none"/>
          </a:ln>
        </p:spPr>
        <p:txBody>
          <a:bodyPr anchorCtr="0" anchor="ctr" bIns="91425" lIns="182875" spcFirstLastPara="1" rIns="91425" wrap="square" tIns="182875">
            <a:noAutofit/>
          </a:bodyPr>
          <a:lstStyle/>
          <a:p>
            <a:pPr indent="0" lvl="0" marL="0" rtl="0" algn="ctr">
              <a:lnSpc>
                <a:spcPct val="115000"/>
              </a:lnSpc>
              <a:spcBef>
                <a:spcPts val="0"/>
              </a:spcBef>
              <a:spcAft>
                <a:spcPts val="1000"/>
              </a:spcAft>
              <a:buNone/>
            </a:pPr>
            <a:r>
              <a:rPr lang="en" sz="1800">
                <a:solidFill>
                  <a:schemeClr val="dk1"/>
                </a:solidFill>
                <a:latin typeface="Nunito"/>
                <a:ea typeface="Nunito"/>
                <a:cs typeface="Nunito"/>
                <a:sym typeface="Nunito"/>
              </a:rPr>
              <a:t>Rebuild entire practice domains with GenAI at their core. </a:t>
            </a:r>
            <a:endParaRPr sz="1800">
              <a:solidFill>
                <a:srgbClr val="222222"/>
              </a:solidFill>
              <a:latin typeface="Nunito Sans"/>
              <a:ea typeface="Nunito Sans"/>
              <a:cs typeface="Nunito Sans"/>
              <a:sym typeface="Nunito Sans"/>
            </a:endParaRPr>
          </a:p>
        </p:txBody>
      </p:sp>
      <p:sp>
        <p:nvSpPr>
          <p:cNvPr id="2324" name="Google Shape;2324;p246"/>
          <p:cNvSpPr txBox="1"/>
          <p:nvPr/>
        </p:nvSpPr>
        <p:spPr>
          <a:xfrm>
            <a:off x="5359300" y="1282125"/>
            <a:ext cx="3000000" cy="486000"/>
          </a:xfrm>
          <a:prstGeom prst="rect">
            <a:avLst/>
          </a:prstGeom>
          <a:solidFill>
            <a:srgbClr val="E41F26"/>
          </a:solidFill>
          <a:ln cap="flat" cmpd="sng" w="19050">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rgbClr val="FFFFFF"/>
                </a:solidFill>
                <a:latin typeface="Barlow Condensed SemiBold"/>
                <a:ea typeface="Barlow Condensed SemiBold"/>
                <a:cs typeface="Barlow Condensed SemiBold"/>
                <a:sym typeface="Barlow Condensed SemiBold"/>
              </a:rPr>
              <a:t>Incremental</a:t>
            </a:r>
            <a:endParaRPr sz="1800">
              <a:solidFill>
                <a:srgbClr val="FFFFFF"/>
              </a:solidFill>
              <a:latin typeface="Barlow Condensed SemiBold"/>
              <a:ea typeface="Barlow Condensed SemiBold"/>
              <a:cs typeface="Barlow Condensed SemiBold"/>
              <a:sym typeface="Barlow Condensed SemiBold"/>
            </a:endParaRPr>
          </a:p>
        </p:txBody>
      </p:sp>
      <p:sp>
        <p:nvSpPr>
          <p:cNvPr id="2325" name="Google Shape;2325;p246"/>
          <p:cNvSpPr/>
          <p:nvPr/>
        </p:nvSpPr>
        <p:spPr>
          <a:xfrm>
            <a:off x="5359300" y="1745625"/>
            <a:ext cx="3000000" cy="2283300"/>
          </a:xfrm>
          <a:prstGeom prst="rect">
            <a:avLst/>
          </a:prstGeom>
          <a:noFill/>
          <a:ln cap="flat" cmpd="sng" w="19050">
            <a:solidFill>
              <a:srgbClr val="E41F26"/>
            </a:solidFill>
            <a:prstDash val="solid"/>
            <a:round/>
            <a:headEnd len="sm" w="sm" type="none"/>
            <a:tailEnd len="sm" w="sm" type="none"/>
          </a:ln>
        </p:spPr>
        <p:txBody>
          <a:bodyPr anchorCtr="0" anchor="ctr" bIns="91425" lIns="182875" spcFirstLastPara="1" rIns="91425" wrap="square" tIns="182875">
            <a:noAutofit/>
          </a:bodyPr>
          <a:lstStyle/>
          <a:p>
            <a:pPr indent="0" lvl="0" marL="0" rtl="0" algn="ctr">
              <a:lnSpc>
                <a:spcPct val="115000"/>
              </a:lnSpc>
              <a:spcBef>
                <a:spcPts val="0"/>
              </a:spcBef>
              <a:spcAft>
                <a:spcPts val="1000"/>
              </a:spcAft>
              <a:buNone/>
            </a:pPr>
            <a:r>
              <a:rPr lang="en" sz="1800">
                <a:solidFill>
                  <a:schemeClr val="dk1"/>
                </a:solidFill>
                <a:latin typeface="Nunito"/>
                <a:ea typeface="Nunito"/>
                <a:cs typeface="Nunito"/>
                <a:sym typeface="Nunito"/>
              </a:rPr>
              <a:t>Identify individual use cases for internal and external applications. </a:t>
            </a:r>
            <a:endParaRPr b="1" sz="1800">
              <a:solidFill>
                <a:srgbClr val="222222"/>
              </a:solidFill>
              <a:latin typeface="Nunito Sans"/>
              <a:ea typeface="Nunito Sans"/>
              <a:cs typeface="Nunito Sans"/>
              <a:sym typeface="Nuni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9" name="Shape 2329"/>
        <p:cNvGrpSpPr/>
        <p:nvPr/>
      </p:nvGrpSpPr>
      <p:grpSpPr>
        <a:xfrm>
          <a:off x="0" y="0"/>
          <a:ext cx="0" cy="0"/>
          <a:chOff x="0" y="0"/>
          <a:chExt cx="0" cy="0"/>
        </a:xfrm>
      </p:grpSpPr>
      <p:sp>
        <p:nvSpPr>
          <p:cNvPr id="2330" name="Google Shape;2330;p247"/>
          <p:cNvSpPr txBox="1"/>
          <p:nvPr>
            <p:ph type="title"/>
          </p:nvPr>
        </p:nvSpPr>
        <p:spPr>
          <a:xfrm>
            <a:off x="457200" y="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Incremental Changes - Low Effort Use Cases</a:t>
            </a:r>
            <a:endParaRPr/>
          </a:p>
        </p:txBody>
      </p:sp>
      <p:sp>
        <p:nvSpPr>
          <p:cNvPr id="2331" name="Google Shape;2331;p24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2" name="Google Shape;2332;p247"/>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33" name="Google Shape;2333;p247"/>
          <p:cNvSpPr txBox="1"/>
          <p:nvPr/>
        </p:nvSpPr>
        <p:spPr>
          <a:xfrm>
            <a:off x="1834450" y="4526050"/>
            <a:ext cx="163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3"/>
              </a:rPr>
              <a:t>McKinsey, 2023</a:t>
            </a:r>
            <a:endParaRPr sz="1000"/>
          </a:p>
        </p:txBody>
      </p:sp>
      <p:pic>
        <p:nvPicPr>
          <p:cNvPr id="2334" name="Google Shape;2334;p247"/>
          <p:cNvPicPr preferRelativeResize="0"/>
          <p:nvPr/>
        </p:nvPicPr>
        <p:blipFill rotWithShape="1">
          <a:blip r:embed="rId4">
            <a:alphaModFix/>
          </a:blip>
          <a:srcRect b="90133" l="0" r="0" t="0"/>
          <a:stretch/>
        </p:blipFill>
        <p:spPr>
          <a:xfrm>
            <a:off x="1834450" y="609600"/>
            <a:ext cx="6226552" cy="384901"/>
          </a:xfrm>
          <a:prstGeom prst="rect">
            <a:avLst/>
          </a:prstGeom>
          <a:noFill/>
          <a:ln>
            <a:noFill/>
          </a:ln>
          <a:effectLst>
            <a:outerShdw blurRad="57150" rotWithShape="0" algn="bl" dir="5400000" dist="19050">
              <a:srgbClr val="000000">
                <a:alpha val="50000"/>
              </a:srgbClr>
            </a:outerShdw>
          </a:effectLst>
        </p:spPr>
      </p:pic>
      <p:pic>
        <p:nvPicPr>
          <p:cNvPr id="2335" name="Google Shape;2335;p247"/>
          <p:cNvPicPr preferRelativeResize="0"/>
          <p:nvPr/>
        </p:nvPicPr>
        <p:blipFill>
          <a:blip r:embed="rId5">
            <a:alphaModFix/>
          </a:blip>
          <a:stretch>
            <a:fillRect/>
          </a:stretch>
        </p:blipFill>
        <p:spPr>
          <a:xfrm>
            <a:off x="223875" y="2123413"/>
            <a:ext cx="1381050" cy="511775"/>
          </a:xfrm>
          <a:prstGeom prst="rect">
            <a:avLst/>
          </a:prstGeom>
          <a:noFill/>
          <a:ln>
            <a:noFill/>
          </a:ln>
          <a:effectLst>
            <a:outerShdw blurRad="57150" rotWithShape="0" algn="bl" dir="5400000" dist="19050">
              <a:srgbClr val="000000">
                <a:alpha val="50000"/>
              </a:srgbClr>
            </a:outerShdw>
          </a:effectLst>
        </p:spPr>
      </p:pic>
      <p:sp>
        <p:nvSpPr>
          <p:cNvPr id="2336" name="Google Shape;2336;p247"/>
          <p:cNvSpPr txBox="1"/>
          <p:nvPr/>
        </p:nvSpPr>
        <p:spPr>
          <a:xfrm>
            <a:off x="97950" y="2635188"/>
            <a:ext cx="1632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latin typeface="Nunito"/>
                <a:ea typeface="Nunito"/>
                <a:cs typeface="Nunito"/>
                <a:sym typeface="Nunito"/>
              </a:rPr>
              <a:t>(Effort)</a:t>
            </a:r>
            <a:endParaRPr i="1" sz="1300">
              <a:latin typeface="Nunito"/>
              <a:ea typeface="Nunito"/>
              <a:cs typeface="Nunito"/>
              <a:sym typeface="Nunito"/>
            </a:endParaRPr>
          </a:p>
        </p:txBody>
      </p:sp>
      <p:pic>
        <p:nvPicPr>
          <p:cNvPr id="2337" name="Google Shape;2337;p247"/>
          <p:cNvPicPr preferRelativeResize="0"/>
          <p:nvPr/>
        </p:nvPicPr>
        <p:blipFill rotWithShape="1">
          <a:blip r:embed="rId4">
            <a:alphaModFix/>
          </a:blip>
          <a:srcRect b="0" l="0" r="0" t="11316"/>
          <a:stretch/>
        </p:blipFill>
        <p:spPr>
          <a:xfrm>
            <a:off x="1834450" y="1146900"/>
            <a:ext cx="6226552" cy="3111575"/>
          </a:xfrm>
          <a:prstGeom prst="rect">
            <a:avLst/>
          </a:prstGeom>
          <a:noFill/>
          <a:ln>
            <a:noFill/>
          </a:ln>
          <a:effectLst>
            <a:outerShdw blurRad="57150" rotWithShape="0" algn="bl" dir="5400000" dist="19050">
              <a:srgbClr val="000000">
                <a:alpha val="50000"/>
              </a:srgbClr>
            </a:outerShdw>
          </a:effectLst>
        </p:spPr>
      </p:pic>
      <p:sp>
        <p:nvSpPr>
          <p:cNvPr id="2338" name="Google Shape;2338;p247"/>
          <p:cNvSpPr/>
          <p:nvPr/>
        </p:nvSpPr>
        <p:spPr>
          <a:xfrm>
            <a:off x="6039225" y="585150"/>
            <a:ext cx="1052400" cy="36858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39" name="Google Shape;2339;p247"/>
          <p:cNvSpPr/>
          <p:nvPr/>
        </p:nvSpPr>
        <p:spPr>
          <a:xfrm>
            <a:off x="2882100" y="585150"/>
            <a:ext cx="710400" cy="36858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3" name="Shape 2343"/>
        <p:cNvGrpSpPr/>
        <p:nvPr/>
      </p:nvGrpSpPr>
      <p:grpSpPr>
        <a:xfrm>
          <a:off x="0" y="0"/>
          <a:ext cx="0" cy="0"/>
          <a:chOff x="0" y="0"/>
          <a:chExt cx="0" cy="0"/>
        </a:xfrm>
      </p:grpSpPr>
      <p:sp>
        <p:nvSpPr>
          <p:cNvPr id="2344" name="Google Shape;2344;p248"/>
          <p:cNvSpPr txBox="1"/>
          <p:nvPr>
            <p:ph type="title"/>
          </p:nvPr>
        </p:nvSpPr>
        <p:spPr>
          <a:xfrm>
            <a:off x="457200" y="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Transformational Changes - High Effort Use Cases</a:t>
            </a:r>
            <a:endParaRPr/>
          </a:p>
        </p:txBody>
      </p:sp>
      <p:sp>
        <p:nvSpPr>
          <p:cNvPr id="2345" name="Google Shape;2345;p24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6" name="Google Shape;2346;p248"/>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47" name="Google Shape;2347;p248"/>
          <p:cNvSpPr txBox="1"/>
          <p:nvPr/>
        </p:nvSpPr>
        <p:spPr>
          <a:xfrm>
            <a:off x="1834450" y="4816400"/>
            <a:ext cx="163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3"/>
              </a:rPr>
              <a:t>McKinsey, 2023</a:t>
            </a:r>
            <a:endParaRPr sz="1000"/>
          </a:p>
        </p:txBody>
      </p:sp>
      <p:pic>
        <p:nvPicPr>
          <p:cNvPr id="2348" name="Google Shape;2348;p248"/>
          <p:cNvPicPr preferRelativeResize="0"/>
          <p:nvPr/>
        </p:nvPicPr>
        <p:blipFill rotWithShape="1">
          <a:blip r:embed="rId4">
            <a:alphaModFix/>
          </a:blip>
          <a:srcRect b="90133" l="-1010" r="0" t="0"/>
          <a:stretch/>
        </p:blipFill>
        <p:spPr>
          <a:xfrm>
            <a:off x="1802913" y="457200"/>
            <a:ext cx="6289626" cy="384901"/>
          </a:xfrm>
          <a:prstGeom prst="rect">
            <a:avLst/>
          </a:prstGeom>
          <a:noFill/>
          <a:ln>
            <a:noFill/>
          </a:ln>
          <a:effectLst>
            <a:outerShdw blurRad="57150" rotWithShape="0" algn="bl" dir="5400000" dist="19050">
              <a:srgbClr val="000000">
                <a:alpha val="50000"/>
              </a:srgbClr>
            </a:outerShdw>
          </a:effectLst>
        </p:spPr>
      </p:pic>
      <p:pic>
        <p:nvPicPr>
          <p:cNvPr id="2349" name="Google Shape;2349;p248"/>
          <p:cNvPicPr preferRelativeResize="0"/>
          <p:nvPr/>
        </p:nvPicPr>
        <p:blipFill>
          <a:blip r:embed="rId5">
            <a:alphaModFix/>
          </a:blip>
          <a:stretch>
            <a:fillRect/>
          </a:stretch>
        </p:blipFill>
        <p:spPr>
          <a:xfrm>
            <a:off x="223875" y="2123413"/>
            <a:ext cx="1381050" cy="511775"/>
          </a:xfrm>
          <a:prstGeom prst="rect">
            <a:avLst/>
          </a:prstGeom>
          <a:noFill/>
          <a:ln>
            <a:noFill/>
          </a:ln>
          <a:effectLst>
            <a:outerShdw blurRad="57150" rotWithShape="0" algn="bl" dir="5400000" dist="19050">
              <a:srgbClr val="000000">
                <a:alpha val="50000"/>
              </a:srgbClr>
            </a:outerShdw>
          </a:effectLst>
        </p:spPr>
      </p:pic>
      <p:sp>
        <p:nvSpPr>
          <p:cNvPr id="2350" name="Google Shape;2350;p248"/>
          <p:cNvSpPr txBox="1"/>
          <p:nvPr/>
        </p:nvSpPr>
        <p:spPr>
          <a:xfrm>
            <a:off x="97950" y="2635188"/>
            <a:ext cx="1632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latin typeface="Nunito"/>
                <a:ea typeface="Nunito"/>
                <a:cs typeface="Nunito"/>
                <a:sym typeface="Nunito"/>
              </a:rPr>
              <a:t>(Effort)</a:t>
            </a:r>
            <a:endParaRPr i="1" sz="1300">
              <a:latin typeface="Nunito"/>
              <a:ea typeface="Nunito"/>
              <a:cs typeface="Nunito"/>
              <a:sym typeface="Nunito"/>
            </a:endParaRPr>
          </a:p>
        </p:txBody>
      </p:sp>
      <p:pic>
        <p:nvPicPr>
          <p:cNvPr id="2351" name="Google Shape;2351;p248"/>
          <p:cNvPicPr preferRelativeResize="0"/>
          <p:nvPr/>
        </p:nvPicPr>
        <p:blipFill>
          <a:blip r:embed="rId6">
            <a:alphaModFix/>
          </a:blip>
          <a:stretch>
            <a:fillRect/>
          </a:stretch>
        </p:blipFill>
        <p:spPr>
          <a:xfrm>
            <a:off x="1866000" y="994500"/>
            <a:ext cx="6226549" cy="3821900"/>
          </a:xfrm>
          <a:prstGeom prst="rect">
            <a:avLst/>
          </a:prstGeom>
          <a:noFill/>
          <a:ln>
            <a:noFill/>
          </a:ln>
          <a:effectLst>
            <a:outerShdw blurRad="57150" rotWithShape="0" algn="bl" dir="5400000" dist="19050">
              <a:srgbClr val="000000">
                <a:alpha val="50000"/>
              </a:srgbClr>
            </a:outerShdw>
          </a:effectLst>
        </p:spPr>
      </p:pic>
      <p:sp>
        <p:nvSpPr>
          <p:cNvPr id="2352" name="Google Shape;2352;p248"/>
          <p:cNvSpPr/>
          <p:nvPr/>
        </p:nvSpPr>
        <p:spPr>
          <a:xfrm>
            <a:off x="2908400" y="457200"/>
            <a:ext cx="723600" cy="43593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53" name="Google Shape;2353;p248"/>
          <p:cNvSpPr/>
          <p:nvPr/>
        </p:nvSpPr>
        <p:spPr>
          <a:xfrm>
            <a:off x="6065550" y="465450"/>
            <a:ext cx="1052400" cy="43428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57" name="Shape 2357"/>
        <p:cNvGrpSpPr/>
        <p:nvPr/>
      </p:nvGrpSpPr>
      <p:grpSpPr>
        <a:xfrm>
          <a:off x="0" y="0"/>
          <a:ext cx="0" cy="0"/>
          <a:chOff x="0" y="0"/>
          <a:chExt cx="0" cy="0"/>
        </a:xfrm>
      </p:grpSpPr>
      <p:sp>
        <p:nvSpPr>
          <p:cNvPr id="2358" name="Google Shape;2358;p249"/>
          <p:cNvSpPr txBox="1"/>
          <p:nvPr>
            <p:ph type="title"/>
          </p:nvPr>
        </p:nvSpPr>
        <p:spPr>
          <a:xfrm>
            <a:off x="362525" y="378675"/>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Core AI Considerations in Feasibility</a:t>
            </a:r>
            <a:endParaRPr/>
          </a:p>
        </p:txBody>
      </p:sp>
      <p:sp>
        <p:nvSpPr>
          <p:cNvPr id="2359" name="Google Shape;2359;p24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0" name="Google Shape;2360;p249"/>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61" name="Google Shape;2361;p249"/>
          <p:cNvSpPr txBox="1"/>
          <p:nvPr/>
        </p:nvSpPr>
        <p:spPr>
          <a:xfrm>
            <a:off x="488601" y="1050750"/>
            <a:ext cx="46611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600">
                <a:solidFill>
                  <a:schemeClr val="dk1"/>
                </a:solidFill>
                <a:highlight>
                  <a:schemeClr val="accent4"/>
                </a:highlight>
                <a:latin typeface="Nunito"/>
                <a:ea typeface="Nunito"/>
                <a:cs typeface="Nunito"/>
                <a:sym typeface="Nunito"/>
              </a:rPr>
              <a:t>Talent:</a:t>
            </a:r>
            <a:r>
              <a:rPr b="1" lang="en" sz="1600">
                <a:solidFill>
                  <a:schemeClr val="dk1"/>
                </a:solidFill>
                <a:latin typeface="Nunito"/>
                <a:ea typeface="Nunito"/>
                <a:cs typeface="Nunito"/>
                <a:sym typeface="Nunito"/>
              </a:rPr>
              <a:t> </a:t>
            </a:r>
            <a:r>
              <a:rPr lang="en" sz="1600">
                <a:solidFill>
                  <a:schemeClr val="dk1"/>
                </a:solidFill>
                <a:latin typeface="Nunito"/>
                <a:ea typeface="Nunito"/>
                <a:cs typeface="Nunito"/>
                <a:sym typeface="Nunito"/>
              </a:rPr>
              <a:t>Do we have the skills (</a:t>
            </a:r>
            <a:r>
              <a:rPr lang="en" sz="1600">
                <a:solidFill>
                  <a:schemeClr val="dk1"/>
                </a:solidFill>
                <a:latin typeface="Nunito"/>
                <a:ea typeface="Nunito"/>
                <a:cs typeface="Nunito"/>
                <a:sym typeface="Nunito"/>
              </a:rPr>
              <a:t>ML Engineers</a:t>
            </a:r>
            <a:r>
              <a:rPr lang="en" sz="1600">
                <a:solidFill>
                  <a:schemeClr val="dk1"/>
                </a:solidFill>
                <a:latin typeface="Nunito"/>
                <a:ea typeface="Nunito"/>
                <a:cs typeface="Nunito"/>
                <a:sym typeface="Nunito"/>
              </a:rPr>
              <a:t>, Data Scientists, AI trained product devs) to execute? </a:t>
            </a:r>
            <a:endParaRPr sz="1600"/>
          </a:p>
        </p:txBody>
      </p:sp>
      <p:sp>
        <p:nvSpPr>
          <p:cNvPr id="2362" name="Google Shape;2362;p249"/>
          <p:cNvSpPr txBox="1"/>
          <p:nvPr/>
        </p:nvSpPr>
        <p:spPr>
          <a:xfrm>
            <a:off x="519643" y="2216625"/>
            <a:ext cx="45990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600">
                <a:solidFill>
                  <a:schemeClr val="dk1"/>
                </a:solidFill>
                <a:highlight>
                  <a:schemeClr val="accent4"/>
                </a:highlight>
                <a:latin typeface="Nunito"/>
                <a:ea typeface="Nunito"/>
                <a:cs typeface="Nunito"/>
                <a:sym typeface="Nunito"/>
              </a:rPr>
              <a:t>Infrastructure:</a:t>
            </a:r>
            <a:r>
              <a:rPr b="1" lang="en" sz="1600">
                <a:solidFill>
                  <a:schemeClr val="dk1"/>
                </a:solidFill>
                <a:latin typeface="Nunito"/>
                <a:ea typeface="Nunito"/>
                <a:cs typeface="Nunito"/>
                <a:sym typeface="Nunito"/>
              </a:rPr>
              <a:t> </a:t>
            </a:r>
            <a:r>
              <a:rPr lang="en" sz="1600">
                <a:solidFill>
                  <a:schemeClr val="dk1"/>
                </a:solidFill>
                <a:latin typeface="Nunito"/>
                <a:ea typeface="Nunito"/>
                <a:cs typeface="Nunito"/>
                <a:sym typeface="Nunito"/>
              </a:rPr>
              <a:t>Does our existing infrastructure meet the AI requirements, if not what is the LOE to get there?</a:t>
            </a:r>
            <a:r>
              <a:rPr b="1" lang="en" sz="1600">
                <a:solidFill>
                  <a:schemeClr val="dk1"/>
                </a:solidFill>
                <a:latin typeface="Nunito"/>
                <a:ea typeface="Nunito"/>
                <a:cs typeface="Nunito"/>
                <a:sym typeface="Nunito"/>
              </a:rPr>
              <a:t> </a:t>
            </a:r>
            <a:endParaRPr sz="1600"/>
          </a:p>
        </p:txBody>
      </p:sp>
      <p:sp>
        <p:nvSpPr>
          <p:cNvPr id="2363" name="Google Shape;2363;p249"/>
          <p:cNvSpPr txBox="1"/>
          <p:nvPr/>
        </p:nvSpPr>
        <p:spPr>
          <a:xfrm>
            <a:off x="548000" y="3382525"/>
            <a:ext cx="45423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None/>
            </a:pPr>
            <a:r>
              <a:rPr b="1" lang="en" sz="1600">
                <a:solidFill>
                  <a:schemeClr val="dk1"/>
                </a:solidFill>
                <a:highlight>
                  <a:schemeClr val="accent4"/>
                </a:highlight>
                <a:latin typeface="Nunito"/>
                <a:ea typeface="Nunito"/>
                <a:cs typeface="Nunito"/>
                <a:sym typeface="Nunito"/>
              </a:rPr>
              <a:t>AI Performance requirements:</a:t>
            </a:r>
            <a:r>
              <a:rPr b="1" lang="en" sz="1600">
                <a:solidFill>
                  <a:schemeClr val="dk1"/>
                </a:solidFill>
                <a:latin typeface="Nunito"/>
                <a:ea typeface="Nunito"/>
                <a:cs typeface="Nunito"/>
                <a:sym typeface="Nunito"/>
              </a:rPr>
              <a:t> </a:t>
            </a:r>
            <a:r>
              <a:rPr lang="en" sz="1600">
                <a:solidFill>
                  <a:schemeClr val="dk1"/>
                </a:solidFill>
                <a:latin typeface="Nunito"/>
                <a:ea typeface="Nunito"/>
                <a:cs typeface="Nunito"/>
                <a:sym typeface="Nunito"/>
              </a:rPr>
              <a:t>With the existing capabilities and limitations of AI, is it even possible to reach the performance requirements?</a:t>
            </a:r>
            <a:endParaRPr sz="1600"/>
          </a:p>
        </p:txBody>
      </p:sp>
      <p:sp>
        <p:nvSpPr>
          <p:cNvPr id="2364" name="Google Shape;2364;p249"/>
          <p:cNvSpPr/>
          <p:nvPr/>
        </p:nvSpPr>
        <p:spPr>
          <a:xfrm>
            <a:off x="6068061" y="2522539"/>
            <a:ext cx="1977900" cy="1983000"/>
          </a:xfrm>
          <a:prstGeom prst="ellipse">
            <a:avLst/>
          </a:prstGeom>
          <a:solidFill>
            <a:srgbClr val="3740B5"/>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FFFFFF"/>
              </a:buClr>
              <a:buSzPts val="3800"/>
              <a:buFont typeface="Helvetica Neue"/>
              <a:buNone/>
            </a:pPr>
            <a:r>
              <a:t/>
            </a:r>
            <a:endParaRPr i="0" u="none" cap="none" strike="noStrike">
              <a:solidFill>
                <a:srgbClr val="FFFFFF"/>
              </a:solidFill>
              <a:latin typeface="Proxima Nova"/>
              <a:ea typeface="Proxima Nova"/>
              <a:cs typeface="Proxima Nova"/>
              <a:sym typeface="Proxima Nova"/>
            </a:endParaRPr>
          </a:p>
        </p:txBody>
      </p:sp>
      <p:sp>
        <p:nvSpPr>
          <p:cNvPr id="2365" name="Google Shape;2365;p249"/>
          <p:cNvSpPr/>
          <p:nvPr/>
        </p:nvSpPr>
        <p:spPr>
          <a:xfrm>
            <a:off x="6825661" y="1306513"/>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u="none" cap="none" strike="noStrike">
              <a:solidFill>
                <a:srgbClr val="000000"/>
              </a:solidFill>
              <a:latin typeface="Proxima Nova"/>
              <a:ea typeface="Proxima Nova"/>
              <a:cs typeface="Proxima Nova"/>
              <a:sym typeface="Proxima Nova"/>
            </a:endParaRPr>
          </a:p>
        </p:txBody>
      </p:sp>
      <p:sp>
        <p:nvSpPr>
          <p:cNvPr id="2366" name="Google Shape;2366;p249"/>
          <p:cNvSpPr/>
          <p:nvPr/>
        </p:nvSpPr>
        <p:spPr>
          <a:xfrm>
            <a:off x="5310462" y="1306513"/>
            <a:ext cx="1977900" cy="1983000"/>
          </a:xfrm>
          <a:prstGeom prst="ellipse">
            <a:avLst/>
          </a:prstGeom>
          <a:solidFill>
            <a:srgbClr val="222222">
              <a:alpha val="80000"/>
            </a:srgbClr>
          </a:solid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3400"/>
              <a:buFont typeface="Helvetica Neue"/>
              <a:buNone/>
            </a:pPr>
            <a:r>
              <a:t/>
            </a:r>
            <a:endParaRPr b="1" i="0" u="none" cap="none" strike="noStrike">
              <a:solidFill>
                <a:srgbClr val="000000"/>
              </a:solidFill>
              <a:latin typeface="Proxima Nova"/>
              <a:ea typeface="Proxima Nova"/>
              <a:cs typeface="Proxima Nova"/>
              <a:sym typeface="Proxima Nova"/>
            </a:endParaRPr>
          </a:p>
        </p:txBody>
      </p:sp>
      <p:sp>
        <p:nvSpPr>
          <p:cNvPr id="2367" name="Google Shape;2367;p249"/>
          <p:cNvSpPr/>
          <p:nvPr/>
        </p:nvSpPr>
        <p:spPr>
          <a:xfrm>
            <a:off x="7147967" y="2043584"/>
            <a:ext cx="13338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i="0" lang="en" u="none" cap="none" strike="noStrike">
                <a:solidFill>
                  <a:srgbClr val="9E9E9E"/>
                </a:solidFill>
                <a:latin typeface="Nunito Sans"/>
                <a:ea typeface="Nunito Sans"/>
                <a:cs typeface="Nunito Sans"/>
                <a:sym typeface="Nunito Sans"/>
              </a:rPr>
              <a:t>BUSINESS </a:t>
            </a:r>
            <a:r>
              <a:rPr b="1" lang="en">
                <a:solidFill>
                  <a:srgbClr val="9E9E9E"/>
                </a:solidFill>
                <a:latin typeface="Nunito Sans"/>
                <a:ea typeface="Nunito Sans"/>
                <a:cs typeface="Nunito Sans"/>
                <a:sym typeface="Nunito Sans"/>
              </a:rPr>
              <a:t>GOALS</a:t>
            </a:r>
            <a:endParaRPr b="1">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9E9E9E"/>
                </a:solidFill>
                <a:latin typeface="Nunito Sans"/>
                <a:ea typeface="Nunito Sans"/>
                <a:cs typeface="Nunito Sans"/>
                <a:sym typeface="Nunito Sans"/>
              </a:rPr>
              <a:t>(viability)</a:t>
            </a:r>
            <a:endParaRPr>
              <a:solidFill>
                <a:srgbClr val="9E9E9E"/>
              </a:solidFill>
              <a:latin typeface="Nunito Sans"/>
              <a:ea typeface="Nunito Sans"/>
              <a:cs typeface="Nunito Sans"/>
              <a:sym typeface="Nunito Sans"/>
            </a:endParaRPr>
          </a:p>
        </p:txBody>
      </p:sp>
      <p:sp>
        <p:nvSpPr>
          <p:cNvPr id="2368" name="Google Shape;2368;p249"/>
          <p:cNvSpPr/>
          <p:nvPr/>
        </p:nvSpPr>
        <p:spPr>
          <a:xfrm>
            <a:off x="5392532" y="2043584"/>
            <a:ext cx="1814100" cy="3555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a:solidFill>
                  <a:srgbClr val="9E9E9E"/>
                </a:solidFill>
                <a:latin typeface="Nunito Sans"/>
                <a:ea typeface="Nunito Sans"/>
                <a:cs typeface="Nunito Sans"/>
                <a:sym typeface="Nunito Sans"/>
              </a:rPr>
              <a:t>USER</a:t>
            </a:r>
            <a:br>
              <a:rPr b="1" lang="en">
                <a:solidFill>
                  <a:srgbClr val="9E9E9E"/>
                </a:solidFill>
                <a:latin typeface="Nunito Sans"/>
                <a:ea typeface="Nunito Sans"/>
                <a:cs typeface="Nunito Sans"/>
                <a:sym typeface="Nunito Sans"/>
              </a:rPr>
            </a:br>
            <a:r>
              <a:rPr b="1" lang="en">
                <a:solidFill>
                  <a:srgbClr val="9E9E9E"/>
                </a:solidFill>
                <a:latin typeface="Nunito Sans"/>
                <a:ea typeface="Nunito Sans"/>
                <a:cs typeface="Nunito Sans"/>
                <a:sym typeface="Nunito Sans"/>
              </a:rPr>
              <a:t>NEEDS</a:t>
            </a:r>
            <a:endParaRPr b="1">
              <a:solidFill>
                <a:srgbClr val="9E9E9E"/>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9E9E9E"/>
                </a:solidFill>
                <a:latin typeface="Nunito Sans"/>
                <a:ea typeface="Nunito Sans"/>
                <a:cs typeface="Nunito Sans"/>
                <a:sym typeface="Nunito Sans"/>
              </a:rPr>
              <a:t>(desirability)</a:t>
            </a:r>
            <a:endParaRPr>
              <a:solidFill>
                <a:srgbClr val="9E9E9E"/>
              </a:solidFill>
              <a:latin typeface="Nunito Sans"/>
              <a:ea typeface="Nunito Sans"/>
              <a:cs typeface="Nunito Sans"/>
              <a:sym typeface="Nunito Sans"/>
            </a:endParaRPr>
          </a:p>
        </p:txBody>
      </p:sp>
      <p:sp>
        <p:nvSpPr>
          <p:cNvPr id="2369" name="Google Shape;2369;p249"/>
          <p:cNvSpPr/>
          <p:nvPr/>
        </p:nvSpPr>
        <p:spPr>
          <a:xfrm>
            <a:off x="6182075" y="3510650"/>
            <a:ext cx="1761000" cy="4713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2300"/>
              <a:buFont typeface="Helvetica Neue"/>
              <a:buNone/>
            </a:pPr>
            <a:r>
              <a:rPr b="1" lang="en">
                <a:solidFill>
                  <a:srgbClr val="FFFFFF"/>
                </a:solidFill>
                <a:latin typeface="Nunito Sans"/>
                <a:ea typeface="Nunito Sans"/>
                <a:cs typeface="Nunito Sans"/>
                <a:sym typeface="Nunito Sans"/>
              </a:rPr>
              <a:t>ORGANIZATIONAL CAPABILITIES</a:t>
            </a:r>
            <a:endParaRPr b="1">
              <a:solidFill>
                <a:srgbClr val="FFFFFF"/>
              </a:solidFill>
              <a:latin typeface="Nunito Sans"/>
              <a:ea typeface="Nunito Sans"/>
              <a:cs typeface="Nunito Sans"/>
              <a:sym typeface="Nunito Sans"/>
            </a:endParaRPr>
          </a:p>
          <a:p>
            <a:pPr indent="0" lvl="0" marL="0" marR="0" rtl="0" algn="ctr">
              <a:lnSpc>
                <a:spcPct val="100000"/>
              </a:lnSpc>
              <a:spcBef>
                <a:spcPts val="200"/>
              </a:spcBef>
              <a:spcAft>
                <a:spcPts val="200"/>
              </a:spcAft>
              <a:buClr>
                <a:srgbClr val="000000"/>
              </a:buClr>
              <a:buSzPts val="2300"/>
              <a:buFont typeface="Helvetica Neue"/>
              <a:buNone/>
            </a:pPr>
            <a:r>
              <a:rPr lang="en">
                <a:solidFill>
                  <a:srgbClr val="FFFFFF"/>
                </a:solidFill>
                <a:latin typeface="Nunito Sans"/>
                <a:ea typeface="Nunito Sans"/>
                <a:cs typeface="Nunito Sans"/>
                <a:sym typeface="Nunito Sans"/>
              </a:rPr>
              <a:t>(feasibility)</a:t>
            </a:r>
            <a:endParaRPr>
              <a:solidFill>
                <a:srgbClr val="FFFFFF"/>
              </a:solidFill>
              <a:latin typeface="Nunito Sans"/>
              <a:ea typeface="Nunito Sans"/>
              <a:cs typeface="Nunito Sans"/>
              <a:sym typeface="Nunito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3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3" name="Shape 2373"/>
        <p:cNvGrpSpPr/>
        <p:nvPr/>
      </p:nvGrpSpPr>
      <p:grpSpPr>
        <a:xfrm>
          <a:off x="0" y="0"/>
          <a:ext cx="0" cy="0"/>
          <a:chOff x="0" y="0"/>
          <a:chExt cx="0" cy="0"/>
        </a:xfrm>
      </p:grpSpPr>
      <p:sp>
        <p:nvSpPr>
          <p:cNvPr id="2374" name="Google Shape;2374;p250"/>
          <p:cNvSpPr txBox="1"/>
          <p:nvPr>
            <p:ph type="title"/>
          </p:nvPr>
        </p:nvSpPr>
        <p:spPr>
          <a:xfrm>
            <a:off x="457200" y="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Incremental Changes - Low Effort Use Cases</a:t>
            </a:r>
            <a:endParaRPr/>
          </a:p>
        </p:txBody>
      </p:sp>
      <p:sp>
        <p:nvSpPr>
          <p:cNvPr id="2375" name="Google Shape;2375;p25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6" name="Google Shape;2376;p250"/>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77" name="Google Shape;2377;p250"/>
          <p:cNvSpPr txBox="1"/>
          <p:nvPr/>
        </p:nvSpPr>
        <p:spPr>
          <a:xfrm>
            <a:off x="1834450" y="4526050"/>
            <a:ext cx="163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3"/>
              </a:rPr>
              <a:t>McKinsey, 2023</a:t>
            </a:r>
            <a:endParaRPr sz="1000"/>
          </a:p>
        </p:txBody>
      </p:sp>
      <p:pic>
        <p:nvPicPr>
          <p:cNvPr id="2378" name="Google Shape;2378;p250"/>
          <p:cNvPicPr preferRelativeResize="0"/>
          <p:nvPr/>
        </p:nvPicPr>
        <p:blipFill rotWithShape="1">
          <a:blip r:embed="rId4">
            <a:alphaModFix/>
          </a:blip>
          <a:srcRect b="90133" l="0" r="0" t="0"/>
          <a:stretch/>
        </p:blipFill>
        <p:spPr>
          <a:xfrm>
            <a:off x="1834450" y="609600"/>
            <a:ext cx="6226552" cy="384901"/>
          </a:xfrm>
          <a:prstGeom prst="rect">
            <a:avLst/>
          </a:prstGeom>
          <a:noFill/>
          <a:ln>
            <a:noFill/>
          </a:ln>
          <a:effectLst>
            <a:outerShdw blurRad="57150" rotWithShape="0" algn="bl" dir="5400000" dist="19050">
              <a:srgbClr val="000000">
                <a:alpha val="50000"/>
              </a:srgbClr>
            </a:outerShdw>
          </a:effectLst>
        </p:spPr>
      </p:pic>
      <p:pic>
        <p:nvPicPr>
          <p:cNvPr id="2379" name="Google Shape;2379;p250"/>
          <p:cNvPicPr preferRelativeResize="0"/>
          <p:nvPr/>
        </p:nvPicPr>
        <p:blipFill>
          <a:blip r:embed="rId5">
            <a:alphaModFix/>
          </a:blip>
          <a:stretch>
            <a:fillRect/>
          </a:stretch>
        </p:blipFill>
        <p:spPr>
          <a:xfrm>
            <a:off x="223875" y="2123413"/>
            <a:ext cx="1381050" cy="511775"/>
          </a:xfrm>
          <a:prstGeom prst="rect">
            <a:avLst/>
          </a:prstGeom>
          <a:noFill/>
          <a:ln>
            <a:noFill/>
          </a:ln>
          <a:effectLst>
            <a:outerShdw blurRad="57150" rotWithShape="0" algn="bl" dir="5400000" dist="19050">
              <a:srgbClr val="000000">
                <a:alpha val="50000"/>
              </a:srgbClr>
            </a:outerShdw>
          </a:effectLst>
        </p:spPr>
      </p:pic>
      <p:sp>
        <p:nvSpPr>
          <p:cNvPr id="2380" name="Google Shape;2380;p250"/>
          <p:cNvSpPr txBox="1"/>
          <p:nvPr/>
        </p:nvSpPr>
        <p:spPr>
          <a:xfrm>
            <a:off x="97950" y="2635188"/>
            <a:ext cx="1632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latin typeface="Nunito"/>
                <a:ea typeface="Nunito"/>
                <a:cs typeface="Nunito"/>
                <a:sym typeface="Nunito"/>
              </a:rPr>
              <a:t>(Effort)</a:t>
            </a:r>
            <a:endParaRPr i="1" sz="1300">
              <a:latin typeface="Nunito"/>
              <a:ea typeface="Nunito"/>
              <a:cs typeface="Nunito"/>
              <a:sym typeface="Nunito"/>
            </a:endParaRPr>
          </a:p>
        </p:txBody>
      </p:sp>
      <p:pic>
        <p:nvPicPr>
          <p:cNvPr id="2381" name="Google Shape;2381;p250"/>
          <p:cNvPicPr preferRelativeResize="0"/>
          <p:nvPr/>
        </p:nvPicPr>
        <p:blipFill rotWithShape="1">
          <a:blip r:embed="rId4">
            <a:alphaModFix/>
          </a:blip>
          <a:srcRect b="0" l="0" r="0" t="11316"/>
          <a:stretch/>
        </p:blipFill>
        <p:spPr>
          <a:xfrm>
            <a:off x="1834450" y="1146900"/>
            <a:ext cx="6226552" cy="3111575"/>
          </a:xfrm>
          <a:prstGeom prst="rect">
            <a:avLst/>
          </a:prstGeom>
          <a:noFill/>
          <a:ln>
            <a:noFill/>
          </a:ln>
          <a:effectLst>
            <a:outerShdw blurRad="57150" rotWithShape="0" algn="bl" dir="5400000" dist="19050">
              <a:srgbClr val="000000">
                <a:alpha val="50000"/>
              </a:srgbClr>
            </a:outerShdw>
          </a:effectLst>
        </p:spPr>
      </p:pic>
      <p:sp>
        <p:nvSpPr>
          <p:cNvPr id="2382" name="Google Shape;2382;p250"/>
          <p:cNvSpPr/>
          <p:nvPr/>
        </p:nvSpPr>
        <p:spPr>
          <a:xfrm>
            <a:off x="3605600" y="609600"/>
            <a:ext cx="1170900" cy="36615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83" name="Google Shape;2383;p250"/>
          <p:cNvSpPr/>
          <p:nvPr/>
        </p:nvSpPr>
        <p:spPr>
          <a:xfrm>
            <a:off x="7099300" y="609600"/>
            <a:ext cx="961800" cy="36615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sp>
        <p:nvSpPr>
          <p:cNvPr id="2388" name="Google Shape;2388;p251"/>
          <p:cNvSpPr txBox="1"/>
          <p:nvPr>
            <p:ph type="title"/>
          </p:nvPr>
        </p:nvSpPr>
        <p:spPr>
          <a:xfrm>
            <a:off x="457200" y="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Transformational Changes - High Effort Use Cases</a:t>
            </a:r>
            <a:endParaRPr/>
          </a:p>
        </p:txBody>
      </p:sp>
      <p:sp>
        <p:nvSpPr>
          <p:cNvPr id="2389" name="Google Shape;2389;p25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0" name="Google Shape;2390;p251"/>
          <p:cNvSpPr txBox="1"/>
          <p:nvPr>
            <p:ph idx="3"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391" name="Google Shape;2391;p251"/>
          <p:cNvSpPr txBox="1"/>
          <p:nvPr/>
        </p:nvSpPr>
        <p:spPr>
          <a:xfrm>
            <a:off x="1834450" y="4816400"/>
            <a:ext cx="163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Source: </a:t>
            </a:r>
            <a:r>
              <a:rPr lang="en" sz="1000" u="sng">
                <a:solidFill>
                  <a:schemeClr val="hlink"/>
                </a:solidFill>
                <a:hlinkClick r:id="rId3"/>
              </a:rPr>
              <a:t>McKinsey, 2023</a:t>
            </a:r>
            <a:endParaRPr sz="1000"/>
          </a:p>
        </p:txBody>
      </p:sp>
      <p:pic>
        <p:nvPicPr>
          <p:cNvPr id="2392" name="Google Shape;2392;p251"/>
          <p:cNvPicPr preferRelativeResize="0"/>
          <p:nvPr/>
        </p:nvPicPr>
        <p:blipFill rotWithShape="1">
          <a:blip r:embed="rId4">
            <a:alphaModFix/>
          </a:blip>
          <a:srcRect b="90133" l="-1010" r="0" t="0"/>
          <a:stretch/>
        </p:blipFill>
        <p:spPr>
          <a:xfrm>
            <a:off x="1802913" y="457200"/>
            <a:ext cx="6289626" cy="384901"/>
          </a:xfrm>
          <a:prstGeom prst="rect">
            <a:avLst/>
          </a:prstGeom>
          <a:noFill/>
          <a:ln>
            <a:noFill/>
          </a:ln>
          <a:effectLst>
            <a:outerShdw blurRad="57150" rotWithShape="0" algn="bl" dir="5400000" dist="19050">
              <a:srgbClr val="000000">
                <a:alpha val="50000"/>
              </a:srgbClr>
            </a:outerShdw>
          </a:effectLst>
        </p:spPr>
      </p:pic>
      <p:pic>
        <p:nvPicPr>
          <p:cNvPr id="2393" name="Google Shape;2393;p251"/>
          <p:cNvPicPr preferRelativeResize="0"/>
          <p:nvPr/>
        </p:nvPicPr>
        <p:blipFill>
          <a:blip r:embed="rId5">
            <a:alphaModFix/>
          </a:blip>
          <a:stretch>
            <a:fillRect/>
          </a:stretch>
        </p:blipFill>
        <p:spPr>
          <a:xfrm>
            <a:off x="223875" y="2123413"/>
            <a:ext cx="1381050" cy="511775"/>
          </a:xfrm>
          <a:prstGeom prst="rect">
            <a:avLst/>
          </a:prstGeom>
          <a:noFill/>
          <a:ln>
            <a:noFill/>
          </a:ln>
          <a:effectLst>
            <a:outerShdw blurRad="57150" rotWithShape="0" algn="bl" dir="5400000" dist="19050">
              <a:srgbClr val="000000">
                <a:alpha val="50000"/>
              </a:srgbClr>
            </a:outerShdw>
          </a:effectLst>
        </p:spPr>
      </p:pic>
      <p:sp>
        <p:nvSpPr>
          <p:cNvPr id="2394" name="Google Shape;2394;p251"/>
          <p:cNvSpPr txBox="1"/>
          <p:nvPr/>
        </p:nvSpPr>
        <p:spPr>
          <a:xfrm>
            <a:off x="97950" y="2635188"/>
            <a:ext cx="1632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300">
                <a:latin typeface="Nunito"/>
                <a:ea typeface="Nunito"/>
                <a:cs typeface="Nunito"/>
                <a:sym typeface="Nunito"/>
              </a:rPr>
              <a:t>(Effort)</a:t>
            </a:r>
            <a:endParaRPr i="1" sz="1300">
              <a:latin typeface="Nunito"/>
              <a:ea typeface="Nunito"/>
              <a:cs typeface="Nunito"/>
              <a:sym typeface="Nunito"/>
            </a:endParaRPr>
          </a:p>
        </p:txBody>
      </p:sp>
      <p:pic>
        <p:nvPicPr>
          <p:cNvPr id="2395" name="Google Shape;2395;p251"/>
          <p:cNvPicPr preferRelativeResize="0"/>
          <p:nvPr/>
        </p:nvPicPr>
        <p:blipFill>
          <a:blip r:embed="rId6">
            <a:alphaModFix/>
          </a:blip>
          <a:stretch>
            <a:fillRect/>
          </a:stretch>
        </p:blipFill>
        <p:spPr>
          <a:xfrm>
            <a:off x="1866000" y="994500"/>
            <a:ext cx="6226549" cy="3821900"/>
          </a:xfrm>
          <a:prstGeom prst="rect">
            <a:avLst/>
          </a:prstGeom>
          <a:noFill/>
          <a:ln>
            <a:noFill/>
          </a:ln>
          <a:effectLst>
            <a:outerShdw blurRad="57150" rotWithShape="0" algn="bl" dir="5400000" dist="19050">
              <a:srgbClr val="000000">
                <a:alpha val="50000"/>
              </a:srgbClr>
            </a:outerShdw>
          </a:effectLst>
        </p:spPr>
      </p:pic>
      <p:sp>
        <p:nvSpPr>
          <p:cNvPr id="2396" name="Google Shape;2396;p251"/>
          <p:cNvSpPr/>
          <p:nvPr/>
        </p:nvSpPr>
        <p:spPr>
          <a:xfrm>
            <a:off x="3631900" y="457200"/>
            <a:ext cx="1184100" cy="43593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397" name="Google Shape;2397;p251"/>
          <p:cNvSpPr/>
          <p:nvPr/>
        </p:nvSpPr>
        <p:spPr>
          <a:xfrm>
            <a:off x="7125600" y="457200"/>
            <a:ext cx="966900" cy="4359300"/>
          </a:xfrm>
          <a:prstGeom prst="rect">
            <a:avLst/>
          </a:prstGeom>
          <a:solidFill>
            <a:srgbClr val="EFEFEF">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1" name="Shape 2401"/>
        <p:cNvGrpSpPr/>
        <p:nvPr/>
      </p:nvGrpSpPr>
      <p:grpSpPr>
        <a:xfrm>
          <a:off x="0" y="0"/>
          <a:ext cx="0" cy="0"/>
          <a:chOff x="0" y="0"/>
          <a:chExt cx="0" cy="0"/>
        </a:xfrm>
      </p:grpSpPr>
      <p:sp>
        <p:nvSpPr>
          <p:cNvPr id="2402" name="Google Shape;2402;p252"/>
          <p:cNvSpPr txBox="1"/>
          <p:nvPr>
            <p:ph type="ctrTitle"/>
          </p:nvPr>
        </p:nvSpPr>
        <p:spPr>
          <a:xfrm>
            <a:off x="1287780" y="2593140"/>
            <a:ext cx="5486400" cy="914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AI for Leaders</a:t>
            </a:r>
            <a:endParaRPr sz="6000"/>
          </a:p>
        </p:txBody>
      </p:sp>
      <p:sp>
        <p:nvSpPr>
          <p:cNvPr id="2403" name="Google Shape;2403;p252"/>
          <p:cNvSpPr txBox="1"/>
          <p:nvPr>
            <p:ph idx="2" type="ctrTitle"/>
          </p:nvPr>
        </p:nvSpPr>
        <p:spPr>
          <a:xfrm>
            <a:off x="1287775" y="3507550"/>
            <a:ext cx="48609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GenAI &amp;</a:t>
            </a:r>
            <a:endParaRPr>
              <a:solidFill>
                <a:schemeClr val="dk1"/>
              </a:solidFill>
            </a:endParaRPr>
          </a:p>
          <a:p>
            <a:pPr indent="0" lvl="0" marL="0" rtl="0" algn="l">
              <a:spcBef>
                <a:spcPts val="0"/>
              </a:spcBef>
              <a:spcAft>
                <a:spcPts val="0"/>
              </a:spcAft>
              <a:buNone/>
            </a:pPr>
            <a:r>
              <a:rPr lang="en">
                <a:solidFill>
                  <a:schemeClr val="dk1"/>
                </a:solidFill>
              </a:rPr>
              <a:t>Human Capital</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7" name="Shape 2407"/>
        <p:cNvGrpSpPr/>
        <p:nvPr/>
      </p:nvGrpSpPr>
      <p:grpSpPr>
        <a:xfrm>
          <a:off x="0" y="0"/>
          <a:ext cx="0" cy="0"/>
          <a:chOff x="0" y="0"/>
          <a:chExt cx="0" cy="0"/>
        </a:xfrm>
      </p:grpSpPr>
      <p:sp>
        <p:nvSpPr>
          <p:cNvPr id="2408" name="Google Shape;2408;p25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409" name="Google Shape;2409;p253"/>
          <p:cNvSpPr txBox="1"/>
          <p:nvPr>
            <p:ph type="title"/>
          </p:nvPr>
        </p:nvSpPr>
        <p:spPr>
          <a:xfrm>
            <a:off x="154200" y="2114550"/>
            <a:ext cx="22401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AI Use Cases in Human Capital </a:t>
            </a:r>
            <a:endParaRPr/>
          </a:p>
        </p:txBody>
      </p:sp>
      <p:pic>
        <p:nvPicPr>
          <p:cNvPr id="2410" name="Google Shape;2410;p253"/>
          <p:cNvPicPr preferRelativeResize="0"/>
          <p:nvPr/>
        </p:nvPicPr>
        <p:blipFill rotWithShape="1">
          <a:blip r:embed="rId3">
            <a:alphaModFix/>
          </a:blip>
          <a:srcRect b="5722" l="0" r="0" t="0"/>
          <a:stretch/>
        </p:blipFill>
        <p:spPr>
          <a:xfrm>
            <a:off x="2394300" y="227363"/>
            <a:ext cx="6576676" cy="4231575"/>
          </a:xfrm>
          <a:prstGeom prst="rect">
            <a:avLst/>
          </a:prstGeom>
          <a:noFill/>
          <a:ln>
            <a:noFill/>
          </a:ln>
          <a:effectLst>
            <a:outerShdw blurRad="57150" rotWithShape="0" algn="bl" dir="5400000" dist="19050">
              <a:srgbClr val="000000">
                <a:alpha val="50000"/>
              </a:srgbClr>
            </a:outerShdw>
          </a:effectLst>
        </p:spPr>
      </p:pic>
      <p:sp>
        <p:nvSpPr>
          <p:cNvPr id="2411" name="Google Shape;2411;p253"/>
          <p:cNvSpPr txBox="1"/>
          <p:nvPr/>
        </p:nvSpPr>
        <p:spPr>
          <a:xfrm>
            <a:off x="2394300" y="4667275"/>
            <a:ext cx="3000000" cy="30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en" sz="800">
                <a:latin typeface="Proxima Nova"/>
                <a:ea typeface="Proxima Nova"/>
                <a:cs typeface="Proxima Nova"/>
                <a:sym typeface="Proxima Nova"/>
              </a:rPr>
              <a:t>Source: </a:t>
            </a:r>
            <a:r>
              <a:rPr i="1" lang="en" sz="800" u="sng">
                <a:solidFill>
                  <a:srgbClr val="1155CC"/>
                </a:solidFill>
                <a:latin typeface="Proxima Nova"/>
                <a:ea typeface="Proxima Nova"/>
                <a:cs typeface="Proxima Nova"/>
                <a:sym typeface="Proxima Nova"/>
                <a:hlinkClick r:id="rId4">
                  <a:extLst>
                    <a:ext uri="{A12FA001-AC4F-418D-AE19-62706E023703}">
                      <ahyp:hlinkClr val="tx"/>
                    </a:ext>
                  </a:extLst>
                </a:hlinkClick>
              </a:rPr>
              <a:t>Gartner August 2023</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51" name="Shape 1851"/>
        <p:cNvGrpSpPr/>
        <p:nvPr/>
      </p:nvGrpSpPr>
      <p:grpSpPr>
        <a:xfrm>
          <a:off x="0" y="0"/>
          <a:ext cx="0" cy="0"/>
          <a:chOff x="0" y="0"/>
          <a:chExt cx="0" cy="0"/>
        </a:xfrm>
      </p:grpSpPr>
      <p:sp>
        <p:nvSpPr>
          <p:cNvPr id="1852" name="Google Shape;1852;p20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3" name="Google Shape;1853;p209"/>
          <p:cNvSpPr txBox="1"/>
          <p:nvPr>
            <p:ph idx="1" type="subTitle"/>
          </p:nvPr>
        </p:nvSpPr>
        <p:spPr>
          <a:xfrm>
            <a:off x="1477947" y="1763950"/>
            <a:ext cx="3810600" cy="4938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sz="1400"/>
              <a:t>Summarize the AI landscape - where it’s been, where it is, and where it’s going</a:t>
            </a:r>
            <a:endParaRPr sz="1400"/>
          </a:p>
        </p:txBody>
      </p:sp>
      <p:sp>
        <p:nvSpPr>
          <p:cNvPr id="1854" name="Google Shape;1854;p209"/>
          <p:cNvSpPr txBox="1"/>
          <p:nvPr>
            <p:ph idx="2" type="subTitle"/>
          </p:nvPr>
        </p:nvSpPr>
        <p:spPr>
          <a:xfrm>
            <a:off x="1433775" y="2579438"/>
            <a:ext cx="3810600" cy="4938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sz="1400"/>
              <a:t>Identify and discuss key ethical and legal considerations related to generative AI</a:t>
            </a:r>
            <a:endParaRPr sz="1400"/>
          </a:p>
        </p:txBody>
      </p:sp>
      <p:sp>
        <p:nvSpPr>
          <p:cNvPr id="1855" name="Google Shape;1855;p209"/>
          <p:cNvSpPr txBox="1"/>
          <p:nvPr>
            <p:ph idx="4" type="subTitle"/>
          </p:nvPr>
        </p:nvSpPr>
        <p:spPr>
          <a:xfrm>
            <a:off x="1411575" y="3394950"/>
            <a:ext cx="3855000" cy="4938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sz="1400"/>
              <a:t>Develop</a:t>
            </a:r>
            <a:r>
              <a:rPr lang="en" sz="1400"/>
              <a:t> a mental model for evaluating and identifying opportunities in generative AI technologies</a:t>
            </a:r>
            <a:endParaRPr sz="14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15" name="Shape 2415"/>
        <p:cNvGrpSpPr/>
        <p:nvPr/>
      </p:nvGrpSpPr>
      <p:grpSpPr>
        <a:xfrm>
          <a:off x="0" y="0"/>
          <a:ext cx="0" cy="0"/>
          <a:chOff x="0" y="0"/>
          <a:chExt cx="0" cy="0"/>
        </a:xfrm>
      </p:grpSpPr>
      <p:sp>
        <p:nvSpPr>
          <p:cNvPr id="2416" name="Google Shape;2416;p254"/>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Live Demo: OnBoarding At gravityAI </a:t>
            </a:r>
            <a:endParaRPr/>
          </a:p>
        </p:txBody>
      </p:sp>
      <p:sp>
        <p:nvSpPr>
          <p:cNvPr id="2417" name="Google Shape;2417;p254"/>
          <p:cNvSpPr txBox="1"/>
          <p:nvPr>
            <p:ph idx="4294967295" type="body"/>
          </p:nvPr>
        </p:nvSpPr>
        <p:spPr>
          <a:xfrm>
            <a:off x="457200" y="1268238"/>
            <a:ext cx="5503200" cy="463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
                <a:highlight>
                  <a:schemeClr val="accent4"/>
                </a:highlight>
              </a:rPr>
              <a:t>Problem</a:t>
            </a:r>
            <a:r>
              <a:rPr b="1" lang="en"/>
              <a:t>:</a:t>
            </a:r>
            <a:r>
              <a:rPr lang="en"/>
              <a:t> How might we onboard new employees </a:t>
            </a:r>
            <a:r>
              <a:rPr lang="en"/>
              <a:t>efficiently</a:t>
            </a:r>
            <a:r>
              <a:rPr lang="en"/>
              <a:t> and provide a great experience?   </a:t>
            </a:r>
            <a:endParaRPr/>
          </a:p>
        </p:txBody>
      </p:sp>
      <p:sp>
        <p:nvSpPr>
          <p:cNvPr id="2418" name="Google Shape;2418;p25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19" name="Google Shape;2419;p254"/>
          <p:cNvSpPr txBox="1"/>
          <p:nvPr>
            <p:ph idx="4294967295" type="body"/>
          </p:nvPr>
        </p:nvSpPr>
        <p:spPr>
          <a:xfrm>
            <a:off x="457200" y="2063588"/>
            <a:ext cx="5503200" cy="7110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
                <a:highlight>
                  <a:schemeClr val="accent4"/>
                </a:highlight>
              </a:rPr>
              <a:t>Approach</a:t>
            </a:r>
            <a:r>
              <a:rPr b="1" lang="en"/>
              <a:t>:</a:t>
            </a:r>
            <a:r>
              <a:rPr lang="en"/>
              <a:t> A </a:t>
            </a:r>
            <a:r>
              <a:rPr lang="en"/>
              <a:t>customized</a:t>
            </a:r>
            <a:r>
              <a:rPr lang="en"/>
              <a:t> chat that answers employee questions, develops onboarding steps, and provides step by step onboarding instructions. </a:t>
            </a:r>
            <a:endParaRPr/>
          </a:p>
        </p:txBody>
      </p:sp>
      <p:sp>
        <p:nvSpPr>
          <p:cNvPr id="2420" name="Google Shape;2420;p254"/>
          <p:cNvSpPr txBox="1"/>
          <p:nvPr>
            <p:ph idx="4294967295" type="body"/>
          </p:nvPr>
        </p:nvSpPr>
        <p:spPr>
          <a:xfrm>
            <a:off x="457200" y="3161913"/>
            <a:ext cx="5503200" cy="2154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
                <a:highlight>
                  <a:schemeClr val="accent4"/>
                </a:highlight>
              </a:rPr>
              <a:t>Technology</a:t>
            </a:r>
            <a:r>
              <a:rPr b="1" lang="en"/>
              <a:t>:</a:t>
            </a:r>
            <a:r>
              <a:rPr lang="en"/>
              <a:t> OpenAI, GPT4 - Custom GPTs functionality</a:t>
            </a:r>
            <a:endParaRPr/>
          </a:p>
        </p:txBody>
      </p:sp>
      <p:sp>
        <p:nvSpPr>
          <p:cNvPr id="2421" name="Google Shape;2421;p254"/>
          <p:cNvSpPr txBox="1"/>
          <p:nvPr>
            <p:ph idx="4294967295" type="body"/>
          </p:nvPr>
        </p:nvSpPr>
        <p:spPr>
          <a:xfrm>
            <a:off x="457200" y="3846188"/>
            <a:ext cx="5503200" cy="463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b="1" lang="en">
                <a:highlight>
                  <a:schemeClr val="accent4"/>
                </a:highlight>
              </a:rPr>
              <a:t>Data &amp; Configuration Required</a:t>
            </a:r>
            <a:r>
              <a:rPr b="1" lang="en"/>
              <a:t>:</a:t>
            </a:r>
            <a:r>
              <a:rPr lang="en"/>
              <a:t> Prompt writing, employee handbooks, onboarding PDFs, other documents. </a:t>
            </a:r>
            <a:endParaRPr/>
          </a:p>
        </p:txBody>
      </p:sp>
      <p:pic>
        <p:nvPicPr>
          <p:cNvPr id="2422" name="Google Shape;2422;p254"/>
          <p:cNvPicPr preferRelativeResize="0"/>
          <p:nvPr/>
        </p:nvPicPr>
        <p:blipFill>
          <a:blip r:embed="rId3">
            <a:alphaModFix/>
          </a:blip>
          <a:stretch>
            <a:fillRect/>
          </a:stretch>
        </p:blipFill>
        <p:spPr>
          <a:xfrm>
            <a:off x="6443625" y="1791350"/>
            <a:ext cx="2409674" cy="1281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26" name="Shape 2426"/>
        <p:cNvGrpSpPr/>
        <p:nvPr/>
      </p:nvGrpSpPr>
      <p:grpSpPr>
        <a:xfrm>
          <a:off x="0" y="0"/>
          <a:ext cx="0" cy="0"/>
          <a:chOff x="0" y="0"/>
          <a:chExt cx="0" cy="0"/>
        </a:xfrm>
      </p:grpSpPr>
      <p:sp>
        <p:nvSpPr>
          <p:cNvPr id="2427" name="Google Shape;2427;p25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28" name="Google Shape;2428;p255"/>
          <p:cNvSpPr txBox="1"/>
          <p:nvPr>
            <p:ph idx="1" type="body"/>
          </p:nvPr>
        </p:nvSpPr>
        <p:spPr>
          <a:xfrm>
            <a:off x="1166850" y="1697000"/>
            <a:ext cx="6556200" cy="25155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Vote on one of the</a:t>
            </a:r>
            <a:r>
              <a:rPr lang="en" sz="1800"/>
              <a:t> </a:t>
            </a:r>
            <a:r>
              <a:rPr lang="en" sz="1800">
                <a:highlight>
                  <a:schemeClr val="accent4"/>
                </a:highlight>
              </a:rPr>
              <a:t>USE CASES</a:t>
            </a:r>
            <a:r>
              <a:rPr lang="en" sz="1800"/>
              <a:t> for GenAI in our field.</a:t>
            </a:r>
            <a:endParaRPr sz="1800"/>
          </a:p>
          <a:p>
            <a:pPr indent="-342900" lvl="1" marL="914400" rtl="0" algn="l">
              <a:spcBef>
                <a:spcPts val="0"/>
              </a:spcBef>
              <a:spcAft>
                <a:spcPts val="0"/>
              </a:spcAft>
              <a:buSzPts val="1800"/>
              <a:buAutoNum type="alphaLcPeriod"/>
            </a:pPr>
            <a:r>
              <a:rPr lang="en" sz="1800"/>
              <a:t>{Example Use-Case 1}</a:t>
            </a:r>
            <a:endParaRPr sz="1800"/>
          </a:p>
          <a:p>
            <a:pPr indent="-342900" lvl="1" marL="914400" rtl="0" algn="l">
              <a:spcBef>
                <a:spcPts val="0"/>
              </a:spcBef>
              <a:spcAft>
                <a:spcPts val="0"/>
              </a:spcAft>
              <a:buSzPts val="1800"/>
              <a:buAutoNum type="alphaLcPeriod"/>
            </a:pPr>
            <a:r>
              <a:rPr lang="en" sz="1800"/>
              <a:t>{Example Use-Case 2}</a:t>
            </a:r>
            <a:endParaRPr sz="1800"/>
          </a:p>
          <a:p>
            <a:pPr indent="-342900" lvl="1" marL="914400" rtl="0" algn="l">
              <a:spcBef>
                <a:spcPts val="0"/>
              </a:spcBef>
              <a:spcAft>
                <a:spcPts val="0"/>
              </a:spcAft>
              <a:buSzPts val="1800"/>
              <a:buAutoNum type="alphaLcPeriod"/>
            </a:pPr>
            <a:r>
              <a:rPr lang="en" sz="1800"/>
              <a:t>{Example Use-Case 3}</a:t>
            </a:r>
            <a:endParaRPr sz="1800"/>
          </a:p>
          <a:p>
            <a:pPr indent="0" lvl="0" marL="457200" rtl="0" algn="l">
              <a:spcBef>
                <a:spcPts val="1000"/>
              </a:spcBef>
              <a:spcAft>
                <a:spcPts val="0"/>
              </a:spcAft>
              <a:buNone/>
            </a:pPr>
            <a:r>
              <a:t/>
            </a:r>
            <a:endParaRPr sz="1800"/>
          </a:p>
          <a:p>
            <a:pPr indent="-342900" lvl="0" marL="457200" rtl="0" algn="l">
              <a:spcBef>
                <a:spcPts val="1000"/>
              </a:spcBef>
              <a:spcAft>
                <a:spcPts val="0"/>
              </a:spcAft>
              <a:buSzPts val="1800"/>
              <a:buChar char="➔"/>
            </a:pPr>
            <a:r>
              <a:rPr lang="en" sz="1800"/>
              <a:t>What </a:t>
            </a:r>
            <a:r>
              <a:rPr lang="en" sz="1800">
                <a:highlight>
                  <a:schemeClr val="accent4"/>
                </a:highlight>
              </a:rPr>
              <a:t>DESIRABILITY, VIABILITY, FEASIBILITY </a:t>
            </a:r>
            <a:r>
              <a:rPr lang="en" sz="1800"/>
              <a:t> considerations should we be evaluating? </a:t>
            </a:r>
            <a:endParaRPr sz="1800"/>
          </a:p>
        </p:txBody>
      </p:sp>
      <p:sp>
        <p:nvSpPr>
          <p:cNvPr id="2429" name="Google Shape;2429;p255"/>
          <p:cNvSpPr txBox="1"/>
          <p:nvPr/>
        </p:nvSpPr>
        <p:spPr>
          <a:xfrm>
            <a:off x="8130900" y="204750"/>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lang="en" sz="1000">
                <a:solidFill>
                  <a:schemeClr val="dk1"/>
                </a:solidFill>
                <a:latin typeface="Barlow Condensed"/>
                <a:ea typeface="Barlow Condensed"/>
                <a:cs typeface="Barlow Condensed"/>
                <a:sym typeface="Barlow Condensed"/>
              </a:rPr>
              <a:t>10 </a:t>
            </a:r>
            <a:r>
              <a:rPr b="1" i="0" lang="en" sz="1000" u="none" cap="none" strike="noStrike">
                <a:solidFill>
                  <a:schemeClr val="dk1"/>
                </a:solidFill>
                <a:latin typeface="Barlow Condensed"/>
                <a:ea typeface="Barlow Condensed"/>
                <a:cs typeface="Barlow Condensed"/>
                <a:sym typeface="Barlow Condensed"/>
              </a:rPr>
              <a:t>Minutes</a:t>
            </a:r>
            <a:endParaRPr b="1" i="0" sz="1000" u="none" cap="none" strike="noStrike">
              <a:solidFill>
                <a:schemeClr val="dk1"/>
              </a:solidFill>
              <a:latin typeface="Barlow Condensed"/>
              <a:ea typeface="Barlow Condensed"/>
              <a:cs typeface="Barlow Condensed"/>
              <a:sym typeface="Barlow Condensed"/>
            </a:endParaRPr>
          </a:p>
        </p:txBody>
      </p:sp>
      <p:sp>
        <p:nvSpPr>
          <p:cNvPr id="2430" name="Google Shape;2430;p255"/>
          <p:cNvSpPr txBox="1"/>
          <p:nvPr>
            <p:ph idx="4294967295" type="ctrTitle"/>
          </p:nvPr>
        </p:nvSpPr>
        <p:spPr>
          <a:xfrm>
            <a:off x="1166850" y="1028700"/>
            <a:ext cx="7620000" cy="27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Bringing it all together:</a:t>
            </a:r>
            <a:endParaRPr/>
          </a:p>
        </p:txBody>
      </p:sp>
      <p:grpSp>
        <p:nvGrpSpPr>
          <p:cNvPr id="2431" name="Google Shape;2431;p255"/>
          <p:cNvGrpSpPr/>
          <p:nvPr/>
        </p:nvGrpSpPr>
        <p:grpSpPr>
          <a:xfrm>
            <a:off x="5238663" y="625950"/>
            <a:ext cx="2540763" cy="805500"/>
            <a:chOff x="606600" y="3588075"/>
            <a:chExt cx="2540763" cy="805500"/>
          </a:xfrm>
        </p:grpSpPr>
        <p:sp>
          <p:nvSpPr>
            <p:cNvPr id="2432" name="Google Shape;2432;p255"/>
            <p:cNvSpPr/>
            <p:nvPr/>
          </p:nvSpPr>
          <p:spPr>
            <a:xfrm>
              <a:off x="606600" y="3588075"/>
              <a:ext cx="2540700" cy="805500"/>
            </a:xfrm>
            <a:prstGeom prst="roundRect">
              <a:avLst>
                <a:gd fmla="val 16667" name="adj"/>
              </a:avLst>
            </a:prstGeom>
            <a:solidFill>
              <a:srgbClr val="EFEFEF"/>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255"/>
            <p:cNvSpPr txBox="1"/>
            <p:nvPr/>
          </p:nvSpPr>
          <p:spPr>
            <a:xfrm>
              <a:off x="1415763" y="3672450"/>
              <a:ext cx="1731600" cy="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1300"/>
                <a:buFont typeface="Arial"/>
                <a:buNone/>
              </a:pPr>
              <a:r>
                <a:rPr b="1" i="0" lang="en" sz="1300" u="none" cap="none" strike="noStrike">
                  <a:solidFill>
                    <a:srgbClr val="000000"/>
                  </a:solidFill>
                  <a:latin typeface="Proxima Nova"/>
                  <a:ea typeface="Proxima Nova"/>
                  <a:cs typeface="Proxima Nova"/>
                  <a:sym typeface="Proxima Nova"/>
                </a:rPr>
                <a:t>Type your </a:t>
              </a:r>
              <a:r>
                <a:rPr b="1" lang="en" sz="1300">
                  <a:latin typeface="Proxima Nova"/>
                  <a:ea typeface="Proxima Nova"/>
                  <a:cs typeface="Proxima Nova"/>
                  <a:sym typeface="Proxima Nova"/>
                </a:rPr>
                <a:t>vote </a:t>
              </a:r>
              <a:r>
                <a:rPr b="1" i="0" lang="en" sz="1300" u="none" cap="none" strike="noStrike">
                  <a:solidFill>
                    <a:srgbClr val="000000"/>
                  </a:solidFill>
                  <a:latin typeface="Proxima Nova"/>
                  <a:ea typeface="Proxima Nova"/>
                  <a:cs typeface="Proxima Nova"/>
                  <a:sym typeface="Proxima Nova"/>
                </a:rPr>
                <a:t>in the chat. (a,b, or c)</a:t>
              </a:r>
              <a:endParaRPr b="0" i="0" sz="1300" u="none" cap="none" strike="noStrike">
                <a:solidFill>
                  <a:srgbClr val="000000"/>
                </a:solidFill>
                <a:latin typeface="Arial"/>
                <a:ea typeface="Arial"/>
                <a:cs typeface="Arial"/>
                <a:sym typeface="Arial"/>
              </a:endParaRPr>
            </a:p>
          </p:txBody>
        </p:sp>
        <p:pic>
          <p:nvPicPr>
            <p:cNvPr id="2434" name="Google Shape;2434;p255"/>
            <p:cNvPicPr preferRelativeResize="0"/>
            <p:nvPr/>
          </p:nvPicPr>
          <p:blipFill rotWithShape="1">
            <a:blip r:embed="rId3">
              <a:alphaModFix/>
            </a:blip>
            <a:srcRect b="0" l="0" r="0" t="0"/>
            <a:stretch/>
          </p:blipFill>
          <p:spPr>
            <a:xfrm>
              <a:off x="845898" y="3698412"/>
              <a:ext cx="548699" cy="548671"/>
            </a:xfrm>
            <a:prstGeom prst="rect">
              <a:avLst/>
            </a:prstGeom>
            <a:noFill/>
            <a:ln>
              <a:noFill/>
            </a:ln>
            <a:effectLst>
              <a:outerShdw blurRad="57150" rotWithShape="0" algn="bl" dir="5400000" dist="19050">
                <a:srgbClr val="000000">
                  <a:alpha val="49800"/>
                </a:srgbClr>
              </a:outerShdw>
            </a:effectLst>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38" name="Shape 2438"/>
        <p:cNvGrpSpPr/>
        <p:nvPr/>
      </p:nvGrpSpPr>
      <p:grpSpPr>
        <a:xfrm>
          <a:off x="0" y="0"/>
          <a:ext cx="0" cy="0"/>
          <a:chOff x="0" y="0"/>
          <a:chExt cx="0" cy="0"/>
        </a:xfrm>
      </p:grpSpPr>
      <p:sp>
        <p:nvSpPr>
          <p:cNvPr id="2439" name="Google Shape;2439;p25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40" name="Google Shape;2440;p256"/>
          <p:cNvSpPr txBox="1"/>
          <p:nvPr>
            <p:ph type="title"/>
          </p:nvPr>
        </p:nvSpPr>
        <p:spPr>
          <a:xfrm>
            <a:off x="457200" y="457200"/>
            <a:ext cx="82296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You Should do Next - </a:t>
            </a:r>
            <a:endParaRPr>
              <a:highlight>
                <a:schemeClr val="accent4"/>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441" name="Google Shape;2441;p256"/>
          <p:cNvSpPr txBox="1"/>
          <p:nvPr/>
        </p:nvSpPr>
        <p:spPr>
          <a:xfrm>
            <a:off x="994075" y="1327200"/>
            <a:ext cx="3063900" cy="41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Build your Lighthouse</a:t>
            </a:r>
            <a:endParaRPr sz="1600">
              <a:latin typeface="Proxima Nova"/>
              <a:ea typeface="Proxima Nova"/>
              <a:cs typeface="Proxima Nova"/>
              <a:sym typeface="Proxima Nova"/>
            </a:endParaRPr>
          </a:p>
        </p:txBody>
      </p:sp>
      <p:sp>
        <p:nvSpPr>
          <p:cNvPr id="2442" name="Google Shape;2442;p256"/>
          <p:cNvSpPr txBox="1"/>
          <p:nvPr/>
        </p:nvSpPr>
        <p:spPr>
          <a:xfrm>
            <a:off x="457207" y="1230250"/>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1</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443" name="Google Shape;2443;p256"/>
          <p:cNvCxnSpPr/>
          <p:nvPr/>
        </p:nvCxnSpPr>
        <p:spPr>
          <a:xfrm>
            <a:off x="878513" y="1318870"/>
            <a:ext cx="0" cy="428400"/>
          </a:xfrm>
          <a:prstGeom prst="straightConnector1">
            <a:avLst/>
          </a:prstGeom>
          <a:noFill/>
          <a:ln cap="flat" cmpd="sng" w="19050">
            <a:solidFill>
              <a:srgbClr val="000000"/>
            </a:solidFill>
            <a:prstDash val="solid"/>
            <a:round/>
            <a:headEnd len="med" w="med" type="none"/>
            <a:tailEnd len="med" w="med" type="none"/>
          </a:ln>
        </p:spPr>
      </p:cxnSp>
      <p:sp>
        <p:nvSpPr>
          <p:cNvPr id="2444" name="Google Shape;2444;p256"/>
          <p:cNvSpPr txBox="1"/>
          <p:nvPr/>
        </p:nvSpPr>
        <p:spPr>
          <a:xfrm>
            <a:off x="998947" y="3566141"/>
            <a:ext cx="30429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Domain Reimagining </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vs. Single Use Cases</a:t>
            </a:r>
            <a:endParaRPr sz="1600">
              <a:latin typeface="Proxima Nova"/>
              <a:ea typeface="Proxima Nova"/>
              <a:cs typeface="Proxima Nova"/>
              <a:sym typeface="Proxima Nova"/>
            </a:endParaRPr>
          </a:p>
        </p:txBody>
      </p:sp>
      <p:sp>
        <p:nvSpPr>
          <p:cNvPr id="2445" name="Google Shape;2445;p256"/>
          <p:cNvSpPr txBox="1"/>
          <p:nvPr/>
        </p:nvSpPr>
        <p:spPr>
          <a:xfrm>
            <a:off x="457207" y="3532266"/>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4</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446" name="Google Shape;2446;p256"/>
          <p:cNvCxnSpPr/>
          <p:nvPr/>
        </p:nvCxnSpPr>
        <p:spPr>
          <a:xfrm>
            <a:off x="897599" y="3646398"/>
            <a:ext cx="0" cy="428400"/>
          </a:xfrm>
          <a:prstGeom prst="straightConnector1">
            <a:avLst/>
          </a:prstGeom>
          <a:noFill/>
          <a:ln cap="flat" cmpd="sng" w="19050">
            <a:solidFill>
              <a:srgbClr val="000000"/>
            </a:solidFill>
            <a:prstDash val="solid"/>
            <a:round/>
            <a:headEnd len="med" w="med" type="none"/>
            <a:tailEnd len="med" w="med" type="none"/>
          </a:ln>
        </p:spPr>
      </p:cxnSp>
      <p:sp>
        <p:nvSpPr>
          <p:cNvPr id="2447" name="Google Shape;2447;p256"/>
          <p:cNvSpPr txBox="1"/>
          <p:nvPr/>
        </p:nvSpPr>
        <p:spPr>
          <a:xfrm>
            <a:off x="457207" y="1997589"/>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2</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448" name="Google Shape;2448;p256"/>
          <p:cNvCxnSpPr/>
          <p:nvPr/>
        </p:nvCxnSpPr>
        <p:spPr>
          <a:xfrm>
            <a:off x="897599" y="2104867"/>
            <a:ext cx="0" cy="428400"/>
          </a:xfrm>
          <a:prstGeom prst="straightConnector1">
            <a:avLst/>
          </a:prstGeom>
          <a:noFill/>
          <a:ln cap="flat" cmpd="sng" w="19050">
            <a:solidFill>
              <a:srgbClr val="000000"/>
            </a:solidFill>
            <a:prstDash val="solid"/>
            <a:round/>
            <a:headEnd len="med" w="med" type="none"/>
            <a:tailEnd len="med" w="med" type="none"/>
          </a:ln>
        </p:spPr>
      </p:cxnSp>
      <p:sp>
        <p:nvSpPr>
          <p:cNvPr id="2449" name="Google Shape;2449;p256"/>
          <p:cNvSpPr txBox="1"/>
          <p:nvPr/>
        </p:nvSpPr>
        <p:spPr>
          <a:xfrm>
            <a:off x="995700" y="2068123"/>
            <a:ext cx="33690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Balance Risk &amp; Value Creation </a:t>
            </a:r>
            <a:endParaRPr sz="1600">
              <a:solidFill>
                <a:srgbClr val="222222"/>
              </a:solidFill>
              <a:latin typeface="Proxima Nova"/>
              <a:ea typeface="Proxima Nova"/>
              <a:cs typeface="Proxima Nova"/>
              <a:sym typeface="Proxima Nova"/>
            </a:endParaRPr>
          </a:p>
        </p:txBody>
      </p:sp>
      <p:sp>
        <p:nvSpPr>
          <p:cNvPr id="2450" name="Google Shape;2450;p256"/>
          <p:cNvSpPr txBox="1"/>
          <p:nvPr/>
        </p:nvSpPr>
        <p:spPr>
          <a:xfrm>
            <a:off x="457207" y="2764927"/>
            <a:ext cx="3423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3</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451" name="Google Shape;2451;p256"/>
          <p:cNvCxnSpPr/>
          <p:nvPr/>
        </p:nvCxnSpPr>
        <p:spPr>
          <a:xfrm>
            <a:off x="897599" y="2890877"/>
            <a:ext cx="0" cy="428400"/>
          </a:xfrm>
          <a:prstGeom prst="straightConnector1">
            <a:avLst/>
          </a:prstGeom>
          <a:noFill/>
          <a:ln cap="flat" cmpd="sng" w="19050">
            <a:solidFill>
              <a:srgbClr val="000000"/>
            </a:solidFill>
            <a:prstDash val="solid"/>
            <a:round/>
            <a:headEnd len="med" w="med" type="none"/>
            <a:tailEnd len="med" w="med" type="none"/>
          </a:ln>
        </p:spPr>
      </p:cxnSp>
      <p:sp>
        <p:nvSpPr>
          <p:cNvPr id="2452" name="Google Shape;2452;p256"/>
          <p:cNvSpPr txBox="1"/>
          <p:nvPr/>
        </p:nvSpPr>
        <p:spPr>
          <a:xfrm>
            <a:off x="978300" y="2853738"/>
            <a:ext cx="33057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Enable a Fully Loaded Tech Stack </a:t>
            </a:r>
            <a:endParaRPr sz="1600">
              <a:solidFill>
                <a:srgbClr val="222222"/>
              </a:solidFill>
              <a:latin typeface="Proxima Nova"/>
              <a:ea typeface="Proxima Nova"/>
              <a:cs typeface="Proxima Nova"/>
              <a:sym typeface="Proxima Nova"/>
            </a:endParaRPr>
          </a:p>
        </p:txBody>
      </p:sp>
      <p:sp>
        <p:nvSpPr>
          <p:cNvPr id="2453" name="Google Shape;2453;p256"/>
          <p:cNvSpPr txBox="1"/>
          <p:nvPr/>
        </p:nvSpPr>
        <p:spPr>
          <a:xfrm>
            <a:off x="4782275" y="2099923"/>
            <a:ext cx="36942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Build Partnerships in the Ecosystem</a:t>
            </a:r>
            <a:endParaRPr sz="1600">
              <a:solidFill>
                <a:srgbClr val="222222"/>
              </a:solidFill>
              <a:latin typeface="Proxima Nova"/>
              <a:ea typeface="Proxima Nova"/>
              <a:cs typeface="Proxima Nova"/>
              <a:sym typeface="Proxima Nova"/>
            </a:endParaRPr>
          </a:p>
        </p:txBody>
      </p:sp>
      <p:sp>
        <p:nvSpPr>
          <p:cNvPr id="2454" name="Google Shape;2454;p256"/>
          <p:cNvSpPr txBox="1"/>
          <p:nvPr/>
        </p:nvSpPr>
        <p:spPr>
          <a:xfrm>
            <a:off x="4267279" y="1997589"/>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6</a:t>
            </a:r>
            <a:endParaRPr b="1" sz="3000">
              <a:solidFill>
                <a:srgbClr val="E41F26"/>
              </a:solidFill>
              <a:latin typeface="Proxima Nova"/>
              <a:ea typeface="Proxima Nova"/>
              <a:cs typeface="Proxima Nova"/>
              <a:sym typeface="Proxima Nova"/>
            </a:endParaRPr>
          </a:p>
        </p:txBody>
      </p:sp>
      <p:cxnSp>
        <p:nvCxnSpPr>
          <p:cNvPr id="2455" name="Google Shape;2455;p256"/>
          <p:cNvCxnSpPr/>
          <p:nvPr/>
        </p:nvCxnSpPr>
        <p:spPr>
          <a:xfrm>
            <a:off x="4688585" y="2104867"/>
            <a:ext cx="0" cy="428400"/>
          </a:xfrm>
          <a:prstGeom prst="straightConnector1">
            <a:avLst/>
          </a:prstGeom>
          <a:noFill/>
          <a:ln cap="flat" cmpd="sng" w="19050">
            <a:solidFill>
              <a:srgbClr val="000000"/>
            </a:solidFill>
            <a:prstDash val="solid"/>
            <a:round/>
            <a:headEnd len="med" w="med" type="none"/>
            <a:tailEnd len="med" w="med" type="none"/>
          </a:ln>
        </p:spPr>
      </p:cxnSp>
      <p:sp>
        <p:nvSpPr>
          <p:cNvPr id="2456" name="Google Shape;2456;p256"/>
          <p:cNvSpPr txBox="1"/>
          <p:nvPr/>
        </p:nvSpPr>
        <p:spPr>
          <a:xfrm>
            <a:off x="4267279" y="1230250"/>
            <a:ext cx="3018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5</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457" name="Google Shape;2457;p256"/>
          <p:cNvCxnSpPr/>
          <p:nvPr/>
        </p:nvCxnSpPr>
        <p:spPr>
          <a:xfrm>
            <a:off x="4655217" y="1318870"/>
            <a:ext cx="0" cy="428400"/>
          </a:xfrm>
          <a:prstGeom prst="straightConnector1">
            <a:avLst/>
          </a:prstGeom>
          <a:noFill/>
          <a:ln cap="flat" cmpd="sng" w="19050">
            <a:solidFill>
              <a:srgbClr val="000000"/>
            </a:solidFill>
            <a:prstDash val="solid"/>
            <a:round/>
            <a:headEnd len="med" w="med" type="none"/>
            <a:tailEnd len="med" w="med" type="none"/>
          </a:ln>
        </p:spPr>
      </p:cxnSp>
      <p:sp>
        <p:nvSpPr>
          <p:cNvPr id="2458" name="Google Shape;2458;p256"/>
          <p:cNvSpPr txBox="1"/>
          <p:nvPr/>
        </p:nvSpPr>
        <p:spPr>
          <a:xfrm>
            <a:off x="4786908" y="1238641"/>
            <a:ext cx="36906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Organize a Cross-Functional Committee</a:t>
            </a:r>
            <a:endParaRPr b="1" sz="1600">
              <a:latin typeface="Proxima Nova"/>
              <a:ea typeface="Proxima Nova"/>
              <a:cs typeface="Proxima Nova"/>
              <a:sym typeface="Proxima Nova"/>
            </a:endParaRPr>
          </a:p>
        </p:txBody>
      </p:sp>
      <p:sp>
        <p:nvSpPr>
          <p:cNvPr id="2459" name="Google Shape;2459;p256"/>
          <p:cNvSpPr txBox="1"/>
          <p:nvPr/>
        </p:nvSpPr>
        <p:spPr>
          <a:xfrm>
            <a:off x="4267279" y="2764927"/>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7</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460" name="Google Shape;2460;p256"/>
          <p:cNvCxnSpPr/>
          <p:nvPr/>
        </p:nvCxnSpPr>
        <p:spPr>
          <a:xfrm>
            <a:off x="4688585" y="2890877"/>
            <a:ext cx="0" cy="428400"/>
          </a:xfrm>
          <a:prstGeom prst="straightConnector1">
            <a:avLst/>
          </a:prstGeom>
          <a:noFill/>
          <a:ln cap="flat" cmpd="sng" w="19050">
            <a:solidFill>
              <a:srgbClr val="000000"/>
            </a:solidFill>
            <a:prstDash val="solid"/>
            <a:round/>
            <a:headEnd len="med" w="med" type="none"/>
            <a:tailEnd len="med" w="med" type="none"/>
          </a:ln>
        </p:spPr>
      </p:cxnSp>
      <p:sp>
        <p:nvSpPr>
          <p:cNvPr id="2461" name="Google Shape;2461;p256"/>
          <p:cNvSpPr txBox="1"/>
          <p:nvPr/>
        </p:nvSpPr>
        <p:spPr>
          <a:xfrm>
            <a:off x="4786908" y="2810591"/>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Refocus the Talent and Skills Gap</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222222"/>
              </a:solidFill>
              <a:latin typeface="Proxima Nova"/>
              <a:ea typeface="Proxima Nova"/>
              <a:cs typeface="Proxima Nova"/>
              <a:sym typeface="Proxima Nova"/>
            </a:endParaRPr>
          </a:p>
        </p:txBody>
      </p:sp>
      <p:sp>
        <p:nvSpPr>
          <p:cNvPr id="2462" name="Google Shape;2462;p256"/>
          <p:cNvSpPr txBox="1"/>
          <p:nvPr/>
        </p:nvSpPr>
        <p:spPr>
          <a:xfrm>
            <a:off x="4241304" y="3566140"/>
            <a:ext cx="3276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E41F26"/>
                </a:solidFill>
                <a:latin typeface="Proxima Nova"/>
                <a:ea typeface="Proxima Nova"/>
                <a:cs typeface="Proxima Nova"/>
                <a:sym typeface="Proxima Nova"/>
              </a:rPr>
              <a:t>8</a:t>
            </a:r>
            <a:endParaRPr b="1" sz="3000">
              <a:solidFill>
                <a:srgbClr val="E41F26"/>
              </a:solidFill>
              <a:latin typeface="Proxima Nova"/>
              <a:ea typeface="Proxima Nova"/>
              <a:cs typeface="Proxima Nova"/>
              <a:sym typeface="Proxima Nova"/>
            </a:endParaRPr>
          </a:p>
          <a:p>
            <a:pPr indent="0" lvl="0" marL="0" rtl="0" algn="ctr">
              <a:spcBef>
                <a:spcPts val="0"/>
              </a:spcBef>
              <a:spcAft>
                <a:spcPts val="0"/>
              </a:spcAft>
              <a:buNone/>
            </a:pPr>
            <a:r>
              <a:t/>
            </a:r>
            <a:endParaRPr b="1" sz="2400">
              <a:solidFill>
                <a:srgbClr val="E41F26"/>
              </a:solidFill>
              <a:latin typeface="Proxima Nova"/>
              <a:ea typeface="Proxima Nova"/>
              <a:cs typeface="Proxima Nova"/>
              <a:sym typeface="Proxima Nova"/>
            </a:endParaRPr>
          </a:p>
        </p:txBody>
      </p:sp>
      <p:cxnSp>
        <p:nvCxnSpPr>
          <p:cNvPr id="2463" name="Google Shape;2463;p256"/>
          <p:cNvCxnSpPr/>
          <p:nvPr/>
        </p:nvCxnSpPr>
        <p:spPr>
          <a:xfrm>
            <a:off x="4662610" y="3692090"/>
            <a:ext cx="0" cy="428400"/>
          </a:xfrm>
          <a:prstGeom prst="straightConnector1">
            <a:avLst/>
          </a:prstGeom>
          <a:noFill/>
          <a:ln cap="flat" cmpd="sng" w="19050">
            <a:solidFill>
              <a:srgbClr val="000000"/>
            </a:solidFill>
            <a:prstDash val="solid"/>
            <a:round/>
            <a:headEnd len="med" w="med" type="none"/>
            <a:tailEnd len="med" w="med" type="none"/>
          </a:ln>
        </p:spPr>
      </p:cxnSp>
      <p:sp>
        <p:nvSpPr>
          <p:cNvPr id="2464" name="Google Shape;2464;p256"/>
          <p:cNvSpPr txBox="1"/>
          <p:nvPr/>
        </p:nvSpPr>
        <p:spPr>
          <a:xfrm>
            <a:off x="4760933" y="3611803"/>
            <a:ext cx="3694200" cy="60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222222"/>
              </a:buClr>
              <a:buSzPts val="1100"/>
              <a:buFont typeface="Arial"/>
              <a:buNone/>
            </a:pPr>
            <a:r>
              <a:rPr b="1" lang="en" sz="1600">
                <a:solidFill>
                  <a:srgbClr val="222222"/>
                </a:solidFill>
                <a:latin typeface="Proxima Nova"/>
                <a:ea typeface="Proxima Nova"/>
                <a:cs typeface="Proxima Nova"/>
                <a:sym typeface="Proxima Nova"/>
              </a:rPr>
              <a:t>Deep Partnership with Assurance, Legal, &amp; Compliance</a:t>
            </a:r>
            <a:endParaRPr b="1" sz="1600">
              <a:solidFill>
                <a:srgbClr val="222222"/>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rgbClr val="222222"/>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4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8" name="Shape 2468"/>
        <p:cNvGrpSpPr/>
        <p:nvPr/>
      </p:nvGrpSpPr>
      <p:grpSpPr>
        <a:xfrm>
          <a:off x="0" y="0"/>
          <a:ext cx="0" cy="0"/>
          <a:chOff x="0" y="0"/>
          <a:chExt cx="0" cy="0"/>
        </a:xfrm>
      </p:grpSpPr>
      <p:sp>
        <p:nvSpPr>
          <p:cNvPr id="2469" name="Google Shape;2469;p25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70" name="Google Shape;2470;p257"/>
          <p:cNvSpPr txBox="1"/>
          <p:nvPr>
            <p:ph type="ctrTitle"/>
          </p:nvPr>
        </p:nvSpPr>
        <p:spPr>
          <a:xfrm>
            <a:off x="0" y="457200"/>
            <a:ext cx="9144000" cy="2505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Ask Us Anything!</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4" name="Shape 2474"/>
        <p:cNvGrpSpPr/>
        <p:nvPr/>
      </p:nvGrpSpPr>
      <p:grpSpPr>
        <a:xfrm>
          <a:off x="0" y="0"/>
          <a:ext cx="0" cy="0"/>
          <a:chOff x="0" y="0"/>
          <a:chExt cx="0" cy="0"/>
        </a:xfrm>
      </p:grpSpPr>
      <p:sp>
        <p:nvSpPr>
          <p:cNvPr id="2475" name="Google Shape;2475;p258"/>
          <p:cNvSpPr txBox="1"/>
          <p:nvPr>
            <p:ph type="ctrTitle"/>
          </p:nvPr>
        </p:nvSpPr>
        <p:spPr>
          <a:xfrm>
            <a:off x="1344930" y="2593140"/>
            <a:ext cx="5486400" cy="914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8000">
                <a:solidFill>
                  <a:schemeClr val="lt1"/>
                </a:solidFill>
              </a:rPr>
              <a:t>Bring it Home</a:t>
            </a:r>
            <a:endParaRPr sz="8000">
              <a:solidFill>
                <a:schemeClr val="lt1"/>
              </a:solidFill>
            </a:endParaRPr>
          </a:p>
          <a:p>
            <a:pPr indent="0" lvl="0" marL="0" rtl="0" algn="l">
              <a:spcBef>
                <a:spcPts val="0"/>
              </a:spcBef>
              <a:spcAft>
                <a:spcPts val="0"/>
              </a:spcAft>
              <a:buNone/>
            </a:pPr>
            <a:r>
              <a:rPr i="1" lang="en" sz="2000"/>
              <a:t>A final word from Dr. Jeff Bergin</a:t>
            </a:r>
            <a:r>
              <a:rPr lang="en" sz="2000"/>
              <a:t> </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9" name="Shape 2479"/>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210"/>
          <p:cNvSpPr txBox="1"/>
          <p:nvPr>
            <p:ph type="ctrTitle"/>
          </p:nvPr>
        </p:nvSpPr>
        <p:spPr>
          <a:xfrm>
            <a:off x="1287780" y="2593140"/>
            <a:ext cx="5486400" cy="914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6000"/>
              <a:t>AI for Leaders</a:t>
            </a:r>
            <a:endParaRPr sz="6000"/>
          </a:p>
        </p:txBody>
      </p:sp>
      <p:sp>
        <p:nvSpPr>
          <p:cNvPr id="1861" name="Google Shape;1861;p210"/>
          <p:cNvSpPr txBox="1"/>
          <p:nvPr>
            <p:ph idx="2" type="ctrTitle"/>
          </p:nvPr>
        </p:nvSpPr>
        <p:spPr>
          <a:xfrm>
            <a:off x="1287775" y="3507550"/>
            <a:ext cx="61746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dk1"/>
                </a:solidFill>
              </a:rPr>
              <a:t>The AI Landscape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65" name="Shape 1865"/>
        <p:cNvGrpSpPr/>
        <p:nvPr/>
      </p:nvGrpSpPr>
      <p:grpSpPr>
        <a:xfrm>
          <a:off x="0" y="0"/>
          <a:ext cx="0" cy="0"/>
          <a:chOff x="0" y="0"/>
          <a:chExt cx="0" cy="0"/>
        </a:xfrm>
      </p:grpSpPr>
      <p:sp>
        <p:nvSpPr>
          <p:cNvPr id="1866" name="Google Shape;1866;p21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67" name="Google Shape;1867;p211"/>
          <p:cNvSpPr txBox="1"/>
          <p:nvPr/>
        </p:nvSpPr>
        <p:spPr>
          <a:xfrm>
            <a:off x="457200" y="3424450"/>
            <a:ext cx="8229600" cy="846600"/>
          </a:xfrm>
          <a:prstGeom prst="rect">
            <a:avLst/>
          </a:prstGeom>
          <a:solidFill>
            <a:schemeClr val="dk2"/>
          </a:solidFill>
          <a:ln>
            <a:noFill/>
          </a:ln>
        </p:spPr>
        <p:txBody>
          <a:bodyPr anchorCtr="0" anchor="t" bIns="91425" lIns="91425" spcFirstLastPara="1" rIns="91425" wrap="square" tIns="91425">
            <a:spAutoFit/>
          </a:bodyPr>
          <a:lstStyle/>
          <a:p>
            <a:pPr indent="0" lvl="0" marL="91440" marR="91440" rtl="0" algn="l">
              <a:lnSpc>
                <a:spcPct val="115000"/>
              </a:lnSpc>
              <a:spcBef>
                <a:spcPts val="0"/>
              </a:spcBef>
              <a:spcAft>
                <a:spcPts val="1000"/>
              </a:spcAft>
              <a:buNone/>
            </a:pPr>
            <a:r>
              <a:rPr lang="en" sz="2000">
                <a:solidFill>
                  <a:schemeClr val="lt2"/>
                </a:solidFill>
                <a:latin typeface="Nunito"/>
                <a:ea typeface="Nunito"/>
                <a:cs typeface="Nunito"/>
                <a:sym typeface="Nunito"/>
              </a:rPr>
              <a:t>Put simply, </a:t>
            </a:r>
            <a:r>
              <a:rPr b="1" lang="en" sz="2000">
                <a:solidFill>
                  <a:schemeClr val="dk2"/>
                </a:solidFill>
                <a:highlight>
                  <a:schemeClr val="lt1"/>
                </a:highlight>
                <a:latin typeface="Nunito"/>
                <a:ea typeface="Nunito"/>
                <a:cs typeface="Nunito"/>
                <a:sym typeface="Nunito"/>
              </a:rPr>
              <a:t>LLMs are models</a:t>
            </a:r>
            <a:r>
              <a:rPr lang="en" sz="2000">
                <a:solidFill>
                  <a:schemeClr val="lt2"/>
                </a:solidFill>
                <a:latin typeface="Nunito"/>
                <a:ea typeface="Nunito"/>
                <a:cs typeface="Nunito"/>
                <a:sym typeface="Nunito"/>
              </a:rPr>
              <a:t> that specialize in </a:t>
            </a:r>
            <a:r>
              <a:rPr b="1" lang="en" sz="2000">
                <a:solidFill>
                  <a:schemeClr val="dk2"/>
                </a:solidFill>
                <a:highlight>
                  <a:schemeClr val="lt1"/>
                </a:highlight>
                <a:latin typeface="Nunito"/>
                <a:ea typeface="Nunito"/>
                <a:cs typeface="Nunito"/>
                <a:sym typeface="Nunito"/>
              </a:rPr>
              <a:t>predicting the next word</a:t>
            </a:r>
            <a:r>
              <a:rPr lang="en" sz="2000">
                <a:solidFill>
                  <a:schemeClr val="lt2"/>
                </a:solidFill>
                <a:latin typeface="Nunito"/>
                <a:ea typeface="Nunito"/>
                <a:cs typeface="Nunito"/>
                <a:sym typeface="Nunito"/>
              </a:rPr>
              <a:t> in a sentence.</a:t>
            </a:r>
            <a:endParaRPr sz="2000">
              <a:solidFill>
                <a:schemeClr val="lt2"/>
              </a:solidFill>
              <a:latin typeface="Nunito"/>
              <a:ea typeface="Nunito"/>
              <a:cs typeface="Nunito"/>
              <a:sym typeface="Nunito"/>
            </a:endParaRPr>
          </a:p>
        </p:txBody>
      </p:sp>
      <p:sp>
        <p:nvSpPr>
          <p:cNvPr id="1868" name="Google Shape;1868;p211"/>
          <p:cNvSpPr txBox="1"/>
          <p:nvPr/>
        </p:nvSpPr>
        <p:spPr>
          <a:xfrm>
            <a:off x="320050" y="457200"/>
            <a:ext cx="8366700" cy="260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000"/>
              </a:spcBef>
              <a:spcAft>
                <a:spcPts val="0"/>
              </a:spcAft>
              <a:buNone/>
            </a:pPr>
            <a:r>
              <a:rPr b="1" lang="en" sz="2700">
                <a:latin typeface="Barlow Semi Condensed"/>
                <a:ea typeface="Barlow Semi Condensed"/>
                <a:cs typeface="Barlow Semi Condensed"/>
                <a:sym typeface="Barlow Semi Condensed"/>
              </a:rPr>
              <a:t>Recap: What is Generative AI?</a:t>
            </a:r>
            <a:endParaRPr b="1" sz="2700">
              <a:latin typeface="Barlow Semi Condensed"/>
              <a:ea typeface="Barlow Semi Condensed"/>
              <a:cs typeface="Barlow Semi Condensed"/>
              <a:sym typeface="Barlow Semi Condensed"/>
            </a:endParaRPr>
          </a:p>
          <a:p>
            <a:pPr indent="-342900" lvl="0" marL="457200" rtl="0" algn="l">
              <a:lnSpc>
                <a:spcPct val="115000"/>
              </a:lnSpc>
              <a:spcBef>
                <a:spcPts val="600"/>
              </a:spcBef>
              <a:spcAft>
                <a:spcPts val="0"/>
              </a:spcAft>
              <a:buSzPts val="1800"/>
              <a:buFont typeface="Proxima Nova"/>
              <a:buChar char="●"/>
            </a:pPr>
            <a:r>
              <a:rPr lang="en" sz="1800">
                <a:latin typeface="Nunito"/>
                <a:ea typeface="Nunito"/>
                <a:cs typeface="Nunito"/>
                <a:sym typeface="Nunito"/>
              </a:rPr>
              <a:t>Generative AI is the most recent advancement in the field of </a:t>
            </a:r>
            <a:r>
              <a:rPr b="1" lang="en" sz="1800">
                <a:latin typeface="Nunito"/>
                <a:ea typeface="Nunito"/>
                <a:cs typeface="Nunito"/>
                <a:sym typeface="Nunito"/>
              </a:rPr>
              <a:t>machine learning</a:t>
            </a:r>
            <a:endParaRPr b="1" sz="1800">
              <a:latin typeface="Nunito"/>
              <a:ea typeface="Nunito"/>
              <a:cs typeface="Nunito"/>
              <a:sym typeface="Nunito"/>
            </a:endParaRPr>
          </a:p>
          <a:p>
            <a:pPr indent="-342900" lvl="0" marL="457200" rtl="0" algn="l">
              <a:lnSpc>
                <a:spcPct val="115000"/>
              </a:lnSpc>
              <a:spcBef>
                <a:spcPts val="0"/>
              </a:spcBef>
              <a:spcAft>
                <a:spcPts val="0"/>
              </a:spcAft>
              <a:buSzPts val="1800"/>
              <a:buFont typeface="Proxima Nova"/>
              <a:buChar char="●"/>
            </a:pPr>
            <a:r>
              <a:rPr lang="en" sz="1800">
                <a:latin typeface="Nunito"/>
                <a:ea typeface="Nunito"/>
                <a:cs typeface="Nunito"/>
                <a:sym typeface="Nunito"/>
              </a:rPr>
              <a:t>Generative AI technologies are </a:t>
            </a:r>
            <a:r>
              <a:rPr b="1" lang="en" sz="1800">
                <a:latin typeface="Nunito"/>
                <a:ea typeface="Nunito"/>
                <a:cs typeface="Nunito"/>
                <a:sym typeface="Nunito"/>
              </a:rPr>
              <a:t>capable of creating new content</a:t>
            </a:r>
            <a:r>
              <a:rPr lang="en" sz="1800">
                <a:latin typeface="Nunito"/>
                <a:ea typeface="Nunito"/>
                <a:cs typeface="Nunito"/>
                <a:sym typeface="Nunito"/>
              </a:rPr>
              <a:t>, ranging from text to images and video</a:t>
            </a:r>
            <a:endParaRPr sz="1800">
              <a:latin typeface="Nunito"/>
              <a:ea typeface="Nunito"/>
              <a:cs typeface="Nunito"/>
              <a:sym typeface="Nunito"/>
            </a:endParaRPr>
          </a:p>
          <a:p>
            <a:pPr indent="-342900" lvl="0" marL="457200" rtl="0" algn="l">
              <a:lnSpc>
                <a:spcPct val="115000"/>
              </a:lnSpc>
              <a:spcBef>
                <a:spcPts val="0"/>
              </a:spcBef>
              <a:spcAft>
                <a:spcPts val="0"/>
              </a:spcAft>
              <a:buSzPts val="1800"/>
              <a:buFont typeface="Proxima Nova"/>
              <a:buChar char="●"/>
            </a:pPr>
            <a:r>
              <a:rPr lang="en" sz="1800">
                <a:latin typeface="Nunito"/>
                <a:ea typeface="Nunito"/>
                <a:cs typeface="Nunito"/>
                <a:sym typeface="Nunito"/>
              </a:rPr>
              <a:t>The most popular generative AI technologies are called </a:t>
            </a:r>
            <a:r>
              <a:rPr b="1" lang="en" sz="1800">
                <a:latin typeface="Nunito"/>
                <a:ea typeface="Nunito"/>
                <a:cs typeface="Nunito"/>
                <a:sym typeface="Nunito"/>
              </a:rPr>
              <a:t>Large Language Models</a:t>
            </a:r>
            <a:r>
              <a:rPr lang="en" sz="1800">
                <a:latin typeface="Nunito"/>
                <a:ea typeface="Nunito"/>
                <a:cs typeface="Nunito"/>
                <a:sym typeface="Nunito"/>
              </a:rPr>
              <a:t>, or LLMs for short</a:t>
            </a:r>
            <a:endParaRPr sz="2100">
              <a:latin typeface="Nunito"/>
              <a:ea typeface="Nunito"/>
              <a:cs typeface="Nunito"/>
              <a:sym typeface="Nuni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21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74" name="Google Shape;1874;p212"/>
          <p:cNvSpPr txBox="1"/>
          <p:nvPr>
            <p:ph idx="1" type="body"/>
          </p:nvPr>
        </p:nvSpPr>
        <p:spPr>
          <a:xfrm>
            <a:off x="1651525" y="1935775"/>
            <a:ext cx="5479800" cy="3097200"/>
          </a:xfrm>
          <a:prstGeom prst="rect">
            <a:avLst/>
          </a:prstGeom>
        </p:spPr>
        <p:txBody>
          <a:bodyPr anchorCtr="0" anchor="t" bIns="0" lIns="0" spcFirstLastPara="1" rIns="0" wrap="square" tIns="0">
            <a:noAutofit/>
          </a:bodyPr>
          <a:lstStyle/>
          <a:p>
            <a:pPr indent="-342900" lvl="0" marL="457200" rtl="0" algn="l">
              <a:spcBef>
                <a:spcPts val="0"/>
              </a:spcBef>
              <a:spcAft>
                <a:spcPts val="0"/>
              </a:spcAft>
              <a:buSzPts val="1800"/>
              <a:buChar char="➔"/>
            </a:pPr>
            <a:r>
              <a:rPr lang="en" sz="1800"/>
              <a:t>What have you experienced with GenAI? </a:t>
            </a:r>
            <a:endParaRPr sz="1800"/>
          </a:p>
          <a:p>
            <a:pPr indent="-342900" lvl="0" marL="457200" rtl="0" algn="l">
              <a:spcBef>
                <a:spcPts val="1000"/>
              </a:spcBef>
              <a:spcAft>
                <a:spcPts val="0"/>
              </a:spcAft>
              <a:buSzPts val="1800"/>
              <a:buChar char="➔"/>
            </a:pPr>
            <a:r>
              <a:rPr lang="en" sz="1800"/>
              <a:t>What concerns do you have with AI?</a:t>
            </a:r>
            <a:endParaRPr sz="1800"/>
          </a:p>
          <a:p>
            <a:pPr indent="-342900" lvl="0" marL="457200" rtl="0" algn="l">
              <a:spcBef>
                <a:spcPts val="1000"/>
              </a:spcBef>
              <a:spcAft>
                <a:spcPts val="1000"/>
              </a:spcAft>
              <a:buSzPts val="1800"/>
              <a:buChar char="➔"/>
            </a:pPr>
            <a:r>
              <a:rPr lang="en" sz="1800"/>
              <a:t>What burning questions do you have? </a:t>
            </a:r>
            <a:endParaRPr sz="1800"/>
          </a:p>
        </p:txBody>
      </p:sp>
      <p:sp>
        <p:nvSpPr>
          <p:cNvPr id="1875" name="Google Shape;1875;p212"/>
          <p:cNvSpPr txBox="1"/>
          <p:nvPr>
            <p:ph idx="2" type="subTitle"/>
          </p:nvPr>
        </p:nvSpPr>
        <p:spPr>
          <a:xfrm>
            <a:off x="1166850" y="1267000"/>
            <a:ext cx="5964600" cy="316200"/>
          </a:xfrm>
          <a:prstGeom prst="rect">
            <a:avLst/>
          </a:prstGeom>
        </p:spPr>
        <p:txBody>
          <a:bodyPr anchorCtr="0" anchor="ctr" bIns="0" lIns="0" spcFirstLastPara="1" rIns="0" wrap="square" tIns="0">
            <a:noAutofit/>
          </a:bodyPr>
          <a:lstStyle/>
          <a:p>
            <a:pPr indent="0" lvl="0" marL="0" rtl="0" algn="l">
              <a:spcBef>
                <a:spcPts val="0"/>
              </a:spcBef>
              <a:spcAft>
                <a:spcPts val="1000"/>
              </a:spcAft>
              <a:buNone/>
            </a:pPr>
            <a:r>
              <a:rPr lang="en" sz="2400"/>
              <a:t>You’ve Heard A Lot About GenAI Already, But…</a:t>
            </a:r>
            <a:endParaRPr sz="2400"/>
          </a:p>
        </p:txBody>
      </p:sp>
      <p:sp>
        <p:nvSpPr>
          <p:cNvPr id="1876" name="Google Shape;1876;p212"/>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lang="en" sz="1000">
                <a:solidFill>
                  <a:schemeClr val="dk1"/>
                </a:solidFill>
                <a:latin typeface="Barlow Condensed"/>
                <a:ea typeface="Barlow Condensed"/>
                <a:cs typeface="Barlow Condensed"/>
                <a:sym typeface="Barlow Condensed"/>
              </a:rPr>
              <a:t>5</a:t>
            </a:r>
            <a:r>
              <a:rPr b="1" i="0" lang="en" sz="1000" u="none" cap="none" strike="noStrike">
                <a:solidFill>
                  <a:schemeClr val="dk1"/>
                </a:solidFill>
                <a:latin typeface="Barlow Condensed"/>
                <a:ea typeface="Barlow Condensed"/>
                <a:cs typeface="Barlow Condensed"/>
                <a:sym typeface="Barlow Condensed"/>
              </a:rPr>
              <a:t> Minutes</a:t>
            </a:r>
            <a:endParaRPr b="1" i="0" sz="1000" u="none" cap="none" strike="noStrike">
              <a:solidFill>
                <a:schemeClr val="dk1"/>
              </a:solidFill>
              <a:latin typeface="Barlow Condensed"/>
              <a:ea typeface="Barlow Condensed"/>
              <a:cs typeface="Barlow Condensed"/>
              <a:sym typeface="Barlow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0" name="Shape 1880"/>
        <p:cNvGrpSpPr/>
        <p:nvPr/>
      </p:nvGrpSpPr>
      <p:grpSpPr>
        <a:xfrm>
          <a:off x="0" y="0"/>
          <a:ext cx="0" cy="0"/>
          <a:chOff x="0" y="0"/>
          <a:chExt cx="0" cy="0"/>
        </a:xfrm>
      </p:grpSpPr>
      <p:sp>
        <p:nvSpPr>
          <p:cNvPr id="1881" name="Google Shape;1881;p21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82" name="Google Shape;1882;p213"/>
          <p:cNvSpPr txBox="1"/>
          <p:nvPr>
            <p:ph type="ctrTitle"/>
          </p:nvPr>
        </p:nvSpPr>
        <p:spPr>
          <a:xfrm>
            <a:off x="0" y="1982700"/>
            <a:ext cx="9144000" cy="10530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4800">
                <a:latin typeface="Barlow Condensed"/>
                <a:ea typeface="Barlow Condensed"/>
                <a:cs typeface="Barlow Condensed"/>
                <a:sym typeface="Barlow Condensed"/>
              </a:rPr>
              <a:t>LET’S ASK CHATGPT WHAT IT THINKS. </a:t>
            </a:r>
            <a:endParaRPr sz="4800">
              <a:solidFill>
                <a:schemeClr val="dk1"/>
              </a:solidFill>
              <a:latin typeface="Barlow Condensed"/>
              <a:ea typeface="Barlow Condensed"/>
              <a:cs typeface="Barlow Condensed"/>
              <a:sym typeface="Barlow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GA Enterprise Template LED 2023 UD">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